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8"/>
  </p:notesMasterIdLst>
  <p:sldIdLst>
    <p:sldId id="256" r:id="rId2"/>
    <p:sldId id="258" r:id="rId3"/>
    <p:sldId id="283" r:id="rId4"/>
    <p:sldId id="284" r:id="rId5"/>
    <p:sldId id="285" r:id="rId6"/>
    <p:sldId id="257"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F859BC-B06C-4ED9-9D3C-DA04E47A49B1}" v="168" dt="2025-05-21T21:07:46.8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4" d="100"/>
          <a:sy n="74" d="100"/>
        </p:scale>
        <p:origin x="768"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torria Freeman" userId="370bba5ff0eb8ad8" providerId="LiveId" clId="{4EF859BC-B06C-4ED9-9D3C-DA04E47A49B1}"/>
    <pc:docChg chg="undo custSel addSld delSld modSld sldOrd">
      <pc:chgData name="Latorria Freeman" userId="370bba5ff0eb8ad8" providerId="LiveId" clId="{4EF859BC-B06C-4ED9-9D3C-DA04E47A49B1}" dt="2025-05-21T23:00:54.421" v="1942" actId="1076"/>
      <pc:docMkLst>
        <pc:docMk/>
      </pc:docMkLst>
      <pc:sldChg chg="addSp delSp modSp mod">
        <pc:chgData name="Latorria Freeman" userId="370bba5ff0eb8ad8" providerId="LiveId" clId="{4EF859BC-B06C-4ED9-9D3C-DA04E47A49B1}" dt="2025-05-21T23:00:54.421" v="1942" actId="1076"/>
        <pc:sldMkLst>
          <pc:docMk/>
          <pc:sldMk cId="2457526241" sldId="256"/>
        </pc:sldMkLst>
        <pc:spChg chg="add mod">
          <ac:chgData name="Latorria Freeman" userId="370bba5ff0eb8ad8" providerId="LiveId" clId="{4EF859BC-B06C-4ED9-9D3C-DA04E47A49B1}" dt="2025-05-17T03:55:22.035" v="1373" actId="1076"/>
          <ac:spMkLst>
            <pc:docMk/>
            <pc:sldMk cId="2457526241" sldId="256"/>
            <ac:spMk id="32" creationId="{F0497083-D3E5-81DD-16D8-CCF585AE98CD}"/>
          </ac:spMkLst>
        </pc:spChg>
        <pc:picChg chg="mod modCrop">
          <ac:chgData name="Latorria Freeman" userId="370bba5ff0eb8ad8" providerId="LiveId" clId="{4EF859BC-B06C-4ED9-9D3C-DA04E47A49B1}" dt="2025-05-17T03:55:40.238" v="1375" actId="1076"/>
          <ac:picMkLst>
            <pc:docMk/>
            <pc:sldMk cId="2457526241" sldId="256"/>
            <ac:picMk id="13" creationId="{9D1444C8-35AA-9166-9DA6-7981082AED98}"/>
          </ac:picMkLst>
        </pc:picChg>
        <pc:picChg chg="mod">
          <ac:chgData name="Latorria Freeman" userId="370bba5ff0eb8ad8" providerId="LiveId" clId="{4EF859BC-B06C-4ED9-9D3C-DA04E47A49B1}" dt="2025-05-16T00:26:36.012" v="1165" actId="1076"/>
          <ac:picMkLst>
            <pc:docMk/>
            <pc:sldMk cId="2457526241" sldId="256"/>
            <ac:picMk id="14" creationId="{AA987A13-EFA0-4BF6-56CB-40BA5130DA6C}"/>
          </ac:picMkLst>
        </pc:picChg>
        <pc:picChg chg="mod">
          <ac:chgData name="Latorria Freeman" userId="370bba5ff0eb8ad8" providerId="LiveId" clId="{4EF859BC-B06C-4ED9-9D3C-DA04E47A49B1}" dt="2025-05-18T20:57:41.083" v="1626" actId="1076"/>
          <ac:picMkLst>
            <pc:docMk/>
            <pc:sldMk cId="2457526241" sldId="256"/>
            <ac:picMk id="15" creationId="{4B02260F-5C9B-D01B-BA2B-A2868E4A871A}"/>
          </ac:picMkLst>
        </pc:picChg>
        <pc:picChg chg="mod">
          <ac:chgData name="Latorria Freeman" userId="370bba5ff0eb8ad8" providerId="LiveId" clId="{4EF859BC-B06C-4ED9-9D3C-DA04E47A49B1}" dt="2025-05-17T16:14:09.861" v="1410" actId="1076"/>
          <ac:picMkLst>
            <pc:docMk/>
            <pc:sldMk cId="2457526241" sldId="256"/>
            <ac:picMk id="16" creationId="{FFB3657C-B995-6591-626E-DE7ADF88A363}"/>
          </ac:picMkLst>
        </pc:picChg>
        <pc:picChg chg="mod">
          <ac:chgData name="Latorria Freeman" userId="370bba5ff0eb8ad8" providerId="LiveId" clId="{4EF859BC-B06C-4ED9-9D3C-DA04E47A49B1}" dt="2025-05-18T20:57:15.260" v="1622" actId="1076"/>
          <ac:picMkLst>
            <pc:docMk/>
            <pc:sldMk cId="2457526241" sldId="256"/>
            <ac:picMk id="17" creationId="{BFCFC979-B678-2A19-5260-19D38373BF90}"/>
          </ac:picMkLst>
        </pc:picChg>
        <pc:picChg chg="mod">
          <ac:chgData name="Latorria Freeman" userId="370bba5ff0eb8ad8" providerId="LiveId" clId="{4EF859BC-B06C-4ED9-9D3C-DA04E47A49B1}" dt="2025-05-18T20:57:36.994" v="1625" actId="1076"/>
          <ac:picMkLst>
            <pc:docMk/>
            <pc:sldMk cId="2457526241" sldId="256"/>
            <ac:picMk id="18" creationId="{E3DAC2DF-3B0E-16C6-198E-3547A6971673}"/>
          </ac:picMkLst>
        </pc:picChg>
        <pc:picChg chg="mod">
          <ac:chgData name="Latorria Freeman" userId="370bba5ff0eb8ad8" providerId="LiveId" clId="{4EF859BC-B06C-4ED9-9D3C-DA04E47A49B1}" dt="2025-05-21T23:00:45.981" v="1938" actId="1076"/>
          <ac:picMkLst>
            <pc:docMk/>
            <pc:sldMk cId="2457526241" sldId="256"/>
            <ac:picMk id="19" creationId="{737D4C6C-D430-300D-1A5A-15F017E71516}"/>
          </ac:picMkLst>
        </pc:picChg>
        <pc:picChg chg="mod">
          <ac:chgData name="Latorria Freeman" userId="370bba5ff0eb8ad8" providerId="LiveId" clId="{4EF859BC-B06C-4ED9-9D3C-DA04E47A49B1}" dt="2025-05-16T00:27:04.196" v="1170" actId="1076"/>
          <ac:picMkLst>
            <pc:docMk/>
            <pc:sldMk cId="2457526241" sldId="256"/>
            <ac:picMk id="20" creationId="{FEA4F4BD-2962-EB67-0908-3727B3C7B1DB}"/>
          </ac:picMkLst>
        </pc:picChg>
        <pc:picChg chg="mod">
          <ac:chgData name="Latorria Freeman" userId="370bba5ff0eb8ad8" providerId="LiveId" clId="{4EF859BC-B06C-4ED9-9D3C-DA04E47A49B1}" dt="2025-05-18T13:30:47.426" v="1551" actId="1076"/>
          <ac:picMkLst>
            <pc:docMk/>
            <pc:sldMk cId="2457526241" sldId="256"/>
            <ac:picMk id="21" creationId="{10EBFA50-D0A8-44E5-2F89-517BE696C5BD}"/>
          </ac:picMkLst>
        </pc:picChg>
        <pc:picChg chg="del mod">
          <ac:chgData name="Latorria Freeman" userId="370bba5ff0eb8ad8" providerId="LiveId" clId="{4EF859BC-B06C-4ED9-9D3C-DA04E47A49B1}" dt="2025-05-21T23:00:43.143" v="1937" actId="478"/>
          <ac:picMkLst>
            <pc:docMk/>
            <pc:sldMk cId="2457526241" sldId="256"/>
            <ac:picMk id="22" creationId="{71607644-6BB9-D212-DB4D-B9EC5DA69712}"/>
          </ac:picMkLst>
        </pc:picChg>
        <pc:picChg chg="mod">
          <ac:chgData name="Latorria Freeman" userId="370bba5ff0eb8ad8" providerId="LiveId" clId="{4EF859BC-B06C-4ED9-9D3C-DA04E47A49B1}" dt="2025-05-21T23:00:48.111" v="1939" actId="1076"/>
          <ac:picMkLst>
            <pc:docMk/>
            <pc:sldMk cId="2457526241" sldId="256"/>
            <ac:picMk id="23" creationId="{4645454A-9F68-635D-6C72-583F5B3D248A}"/>
          </ac:picMkLst>
        </pc:picChg>
        <pc:picChg chg="mod">
          <ac:chgData name="Latorria Freeman" userId="370bba5ff0eb8ad8" providerId="LiveId" clId="{4EF859BC-B06C-4ED9-9D3C-DA04E47A49B1}" dt="2025-05-18T20:56:44.013" v="1615" actId="1076"/>
          <ac:picMkLst>
            <pc:docMk/>
            <pc:sldMk cId="2457526241" sldId="256"/>
            <ac:picMk id="24" creationId="{0B1B6B1F-2066-C205-0A8D-663EC08CDF03}"/>
          </ac:picMkLst>
        </pc:picChg>
        <pc:picChg chg="mod">
          <ac:chgData name="Latorria Freeman" userId="370bba5ff0eb8ad8" providerId="LiveId" clId="{4EF859BC-B06C-4ED9-9D3C-DA04E47A49B1}" dt="2025-05-17T03:56:48.782" v="1386" actId="14100"/>
          <ac:picMkLst>
            <pc:docMk/>
            <pc:sldMk cId="2457526241" sldId="256"/>
            <ac:picMk id="25" creationId="{1D6BF8A0-9827-5564-EE76-F01A9E7CCD54}"/>
          </ac:picMkLst>
        </pc:picChg>
        <pc:picChg chg="mod">
          <ac:chgData name="Latorria Freeman" userId="370bba5ff0eb8ad8" providerId="LiveId" clId="{4EF859BC-B06C-4ED9-9D3C-DA04E47A49B1}" dt="2025-05-18T13:33:25.091" v="1588" actId="1076"/>
          <ac:picMkLst>
            <pc:docMk/>
            <pc:sldMk cId="2457526241" sldId="256"/>
            <ac:picMk id="26" creationId="{26E89A5B-0A4F-8B1B-E5EE-21639260CCBC}"/>
          </ac:picMkLst>
        </pc:picChg>
        <pc:picChg chg="mod">
          <ac:chgData name="Latorria Freeman" userId="370bba5ff0eb8ad8" providerId="LiveId" clId="{4EF859BC-B06C-4ED9-9D3C-DA04E47A49B1}" dt="2025-05-16T00:26:40.409" v="1166" actId="1076"/>
          <ac:picMkLst>
            <pc:docMk/>
            <pc:sldMk cId="2457526241" sldId="256"/>
            <ac:picMk id="27" creationId="{EF85E713-9C6B-ACE8-1664-FD6B8964E64F}"/>
          </ac:picMkLst>
        </pc:picChg>
        <pc:picChg chg="add mod">
          <ac:chgData name="Latorria Freeman" userId="370bba5ff0eb8ad8" providerId="LiveId" clId="{4EF859BC-B06C-4ED9-9D3C-DA04E47A49B1}" dt="2025-05-17T03:53:07.589" v="1348" actId="1076"/>
          <ac:picMkLst>
            <pc:docMk/>
            <pc:sldMk cId="2457526241" sldId="256"/>
            <ac:picMk id="28" creationId="{424F0694-5617-BB56-57DB-20D99967928D}"/>
          </ac:picMkLst>
        </pc:picChg>
        <pc:picChg chg="add mod">
          <ac:chgData name="Latorria Freeman" userId="370bba5ff0eb8ad8" providerId="LiveId" clId="{4EF859BC-B06C-4ED9-9D3C-DA04E47A49B1}" dt="2025-05-15T22:33:58.906" v="102" actId="1076"/>
          <ac:picMkLst>
            <pc:docMk/>
            <pc:sldMk cId="2457526241" sldId="256"/>
            <ac:picMk id="29" creationId="{18419D33-B975-ADBA-76BA-A1C585CF7A55}"/>
          </ac:picMkLst>
        </pc:picChg>
        <pc:picChg chg="add mod">
          <ac:chgData name="Latorria Freeman" userId="370bba5ff0eb8ad8" providerId="LiveId" clId="{4EF859BC-B06C-4ED9-9D3C-DA04E47A49B1}" dt="2025-05-16T00:24:17.373" v="1140" actId="1076"/>
          <ac:picMkLst>
            <pc:docMk/>
            <pc:sldMk cId="2457526241" sldId="256"/>
            <ac:picMk id="30" creationId="{200A9267-7792-A354-5E71-92DE62FDE1C9}"/>
          </ac:picMkLst>
        </pc:picChg>
        <pc:picChg chg="add mod">
          <ac:chgData name="Latorria Freeman" userId="370bba5ff0eb8ad8" providerId="LiveId" clId="{4EF859BC-B06C-4ED9-9D3C-DA04E47A49B1}" dt="2025-05-17T03:58:29.163" v="1394" actId="1076"/>
          <ac:picMkLst>
            <pc:docMk/>
            <pc:sldMk cId="2457526241" sldId="256"/>
            <ac:picMk id="31" creationId="{DDF907B7-D6C2-4EAC-D481-AEBA50D94FBF}"/>
          </ac:picMkLst>
        </pc:picChg>
        <pc:picChg chg="add mod">
          <ac:chgData name="Latorria Freeman" userId="370bba5ff0eb8ad8" providerId="LiveId" clId="{4EF859BC-B06C-4ED9-9D3C-DA04E47A49B1}" dt="2025-05-21T23:00:54.421" v="1942" actId="1076"/>
          <ac:picMkLst>
            <pc:docMk/>
            <pc:sldMk cId="2457526241" sldId="256"/>
            <ac:picMk id="33" creationId="{D982C78D-BB6F-F288-4BC8-BF350213A1CF}"/>
          </ac:picMkLst>
        </pc:picChg>
        <pc:picChg chg="add mod">
          <ac:chgData name="Latorria Freeman" userId="370bba5ff0eb8ad8" providerId="LiveId" clId="{4EF859BC-B06C-4ED9-9D3C-DA04E47A49B1}" dt="2025-05-21T23:00:51.477" v="1941" actId="1076"/>
          <ac:picMkLst>
            <pc:docMk/>
            <pc:sldMk cId="2457526241" sldId="256"/>
            <ac:picMk id="34" creationId="{CED0E0AF-B13B-8DDF-A264-4AEA9ABDE5DE}"/>
          </ac:picMkLst>
        </pc:picChg>
        <pc:picChg chg="add mod">
          <ac:chgData name="Latorria Freeman" userId="370bba5ff0eb8ad8" providerId="LiveId" clId="{4EF859BC-B06C-4ED9-9D3C-DA04E47A49B1}" dt="2025-05-21T23:00:50.276" v="1940" actId="1076"/>
          <ac:picMkLst>
            <pc:docMk/>
            <pc:sldMk cId="2457526241" sldId="256"/>
            <ac:picMk id="36" creationId="{C0884156-8734-FA03-3C6C-771AA27B705B}"/>
          </ac:picMkLst>
        </pc:picChg>
        <pc:picChg chg="add mod">
          <ac:chgData name="Latorria Freeman" userId="370bba5ff0eb8ad8" providerId="LiveId" clId="{4EF859BC-B06C-4ED9-9D3C-DA04E47A49B1}" dt="2025-05-16T00:26:54.326" v="1169" actId="1076"/>
          <ac:picMkLst>
            <pc:docMk/>
            <pc:sldMk cId="2457526241" sldId="256"/>
            <ac:picMk id="37" creationId="{2AA1AB0C-18E1-E808-0E14-E16BCC5AFADA}"/>
          </ac:picMkLst>
        </pc:picChg>
        <pc:picChg chg="add mod">
          <ac:chgData name="Latorria Freeman" userId="370bba5ff0eb8ad8" providerId="LiveId" clId="{4EF859BC-B06C-4ED9-9D3C-DA04E47A49B1}" dt="2025-05-17T03:57:28.198" v="1388" actId="1076"/>
          <ac:picMkLst>
            <pc:docMk/>
            <pc:sldMk cId="2457526241" sldId="256"/>
            <ac:picMk id="38" creationId="{7A610D73-9CD7-E491-A369-38A270EF49B1}"/>
          </ac:picMkLst>
        </pc:picChg>
        <pc:picChg chg="add mod">
          <ac:chgData name="Latorria Freeman" userId="370bba5ff0eb8ad8" providerId="LiveId" clId="{4EF859BC-B06C-4ED9-9D3C-DA04E47A49B1}" dt="2025-05-17T16:14:36.273" v="1412" actId="1076"/>
          <ac:picMkLst>
            <pc:docMk/>
            <pc:sldMk cId="2457526241" sldId="256"/>
            <ac:picMk id="39" creationId="{1C880573-3B1E-CCB5-6ADA-28EDEB9C6C1E}"/>
          </ac:picMkLst>
        </pc:picChg>
        <pc:picChg chg="add mod">
          <ac:chgData name="Latorria Freeman" userId="370bba5ff0eb8ad8" providerId="LiveId" clId="{4EF859BC-B06C-4ED9-9D3C-DA04E47A49B1}" dt="2025-05-17T03:57:35.118" v="1389" actId="1076"/>
          <ac:picMkLst>
            <pc:docMk/>
            <pc:sldMk cId="2457526241" sldId="256"/>
            <ac:picMk id="40" creationId="{3C49D9F3-9289-114D-AB24-629BBC967764}"/>
          </ac:picMkLst>
        </pc:picChg>
        <pc:picChg chg="add mod">
          <ac:chgData name="Latorria Freeman" userId="370bba5ff0eb8ad8" providerId="LiveId" clId="{4EF859BC-B06C-4ED9-9D3C-DA04E47A49B1}" dt="2025-05-17T03:53:00.095" v="1347" actId="1076"/>
          <ac:picMkLst>
            <pc:docMk/>
            <pc:sldMk cId="2457526241" sldId="256"/>
            <ac:picMk id="41" creationId="{9DF5098F-E6C9-4EEA-A533-C62CB09AF9A4}"/>
          </ac:picMkLst>
        </pc:picChg>
        <pc:picChg chg="add mod">
          <ac:chgData name="Latorria Freeman" userId="370bba5ff0eb8ad8" providerId="LiveId" clId="{4EF859BC-B06C-4ED9-9D3C-DA04E47A49B1}" dt="2025-05-17T16:14:14.889" v="1411" actId="688"/>
          <ac:picMkLst>
            <pc:docMk/>
            <pc:sldMk cId="2457526241" sldId="256"/>
            <ac:picMk id="42" creationId="{8E187BFB-C207-9490-7BB3-BC4D0C47A51F}"/>
          </ac:picMkLst>
        </pc:picChg>
        <pc:picChg chg="add mod">
          <ac:chgData name="Latorria Freeman" userId="370bba5ff0eb8ad8" providerId="LiveId" clId="{4EF859BC-B06C-4ED9-9D3C-DA04E47A49B1}" dt="2025-05-18T20:57:57.686" v="1631" actId="1076"/>
          <ac:picMkLst>
            <pc:docMk/>
            <pc:sldMk cId="2457526241" sldId="256"/>
            <ac:picMk id="43" creationId="{C1D930CB-F5D8-2714-DE69-6F27DC578FD3}"/>
          </ac:picMkLst>
        </pc:picChg>
        <pc:picChg chg="add mod">
          <ac:chgData name="Latorria Freeman" userId="370bba5ff0eb8ad8" providerId="LiveId" clId="{4EF859BC-B06C-4ED9-9D3C-DA04E47A49B1}" dt="2025-05-18T20:58:10.944" v="1633" actId="1076"/>
          <ac:picMkLst>
            <pc:docMk/>
            <pc:sldMk cId="2457526241" sldId="256"/>
            <ac:picMk id="44" creationId="{8211A81E-EEC4-6165-BDFF-5040A7B7E44E}"/>
          </ac:picMkLst>
        </pc:picChg>
      </pc:sldChg>
      <pc:sldChg chg="addSp delSp modSp mod ord">
        <pc:chgData name="Latorria Freeman" userId="370bba5ff0eb8ad8" providerId="LiveId" clId="{4EF859BC-B06C-4ED9-9D3C-DA04E47A49B1}" dt="2025-05-21T00:42:27.955" v="1796" actId="1076"/>
        <pc:sldMkLst>
          <pc:docMk/>
          <pc:sldMk cId="1493030319" sldId="257"/>
        </pc:sldMkLst>
        <pc:spChg chg="add mod">
          <ac:chgData name="Latorria Freeman" userId="370bba5ff0eb8ad8" providerId="LiveId" clId="{4EF859BC-B06C-4ED9-9D3C-DA04E47A49B1}" dt="2025-05-21T00:42:16.978" v="1795" actId="1076"/>
          <ac:spMkLst>
            <pc:docMk/>
            <pc:sldMk cId="1493030319" sldId="257"/>
            <ac:spMk id="7" creationId="{57D4BE5F-661A-9C13-FB8B-A13803ED31ED}"/>
          </ac:spMkLst>
        </pc:spChg>
        <pc:spChg chg="mod">
          <ac:chgData name="Latorria Freeman" userId="370bba5ff0eb8ad8" providerId="LiveId" clId="{4EF859BC-B06C-4ED9-9D3C-DA04E47A49B1}" dt="2025-05-21T00:42:27.955" v="1796" actId="1076"/>
          <ac:spMkLst>
            <pc:docMk/>
            <pc:sldMk cId="1493030319" sldId="257"/>
            <ac:spMk id="10" creationId="{4DA03275-E11E-19A6-E858-8AD70D89FB4E}"/>
          </ac:spMkLst>
        </pc:spChg>
        <pc:picChg chg="add mod">
          <ac:chgData name="Latorria Freeman" userId="370bba5ff0eb8ad8" providerId="LiveId" clId="{4EF859BC-B06C-4ED9-9D3C-DA04E47A49B1}" dt="2025-05-16T00:46:48.193" v="1282" actId="1076"/>
          <ac:picMkLst>
            <pc:docMk/>
            <pc:sldMk cId="1493030319" sldId="257"/>
            <ac:picMk id="3" creationId="{8D1CC6D8-4BB8-3BDD-C40C-5A668A588B6F}"/>
          </ac:picMkLst>
        </pc:picChg>
        <pc:picChg chg="add mod">
          <ac:chgData name="Latorria Freeman" userId="370bba5ff0eb8ad8" providerId="LiveId" clId="{4EF859BC-B06C-4ED9-9D3C-DA04E47A49B1}" dt="2025-05-16T00:48:04.185" v="1293" actId="14100"/>
          <ac:picMkLst>
            <pc:docMk/>
            <pc:sldMk cId="1493030319" sldId="257"/>
            <ac:picMk id="9" creationId="{C4ED4A89-61E9-A158-C960-DAA88505C722}"/>
          </ac:picMkLst>
        </pc:picChg>
      </pc:sldChg>
      <pc:sldChg chg="addSp delSp modSp add mod">
        <pc:chgData name="Latorria Freeman" userId="370bba5ff0eb8ad8" providerId="LiveId" clId="{4EF859BC-B06C-4ED9-9D3C-DA04E47A49B1}" dt="2025-05-21T14:23:21.868" v="1805" actId="20577"/>
        <pc:sldMkLst>
          <pc:docMk/>
          <pc:sldMk cId="2187743848" sldId="258"/>
        </pc:sldMkLst>
        <pc:spChg chg="add del mod">
          <ac:chgData name="Latorria Freeman" userId="370bba5ff0eb8ad8" providerId="LiveId" clId="{4EF859BC-B06C-4ED9-9D3C-DA04E47A49B1}" dt="2025-05-21T14:23:21.868" v="1805" actId="20577"/>
          <ac:spMkLst>
            <pc:docMk/>
            <pc:sldMk cId="2187743848" sldId="258"/>
            <ac:spMk id="4" creationId="{BDB381DA-F457-07A8-A65D-22288805160E}"/>
          </ac:spMkLst>
        </pc:spChg>
        <pc:spChg chg="add mod">
          <ac:chgData name="Latorria Freeman" userId="370bba5ff0eb8ad8" providerId="LiveId" clId="{4EF859BC-B06C-4ED9-9D3C-DA04E47A49B1}" dt="2025-05-15T22:56:39.884" v="327" actId="1076"/>
          <ac:spMkLst>
            <pc:docMk/>
            <pc:sldMk cId="2187743848" sldId="258"/>
            <ac:spMk id="7" creationId="{B17BF60A-5CAF-D0FA-5491-867BFB97B142}"/>
          </ac:spMkLst>
        </pc:spChg>
        <pc:spChg chg="add mod">
          <ac:chgData name="Latorria Freeman" userId="370bba5ff0eb8ad8" providerId="LiveId" clId="{4EF859BC-B06C-4ED9-9D3C-DA04E47A49B1}" dt="2025-05-15T22:57:46.926" v="338" actId="1076"/>
          <ac:spMkLst>
            <pc:docMk/>
            <pc:sldMk cId="2187743848" sldId="258"/>
            <ac:spMk id="18" creationId="{0FBC1CB3-F7FB-F836-07E8-FE004892EBC0}"/>
          </ac:spMkLst>
        </pc:spChg>
        <pc:picChg chg="add mod">
          <ac:chgData name="Latorria Freeman" userId="370bba5ff0eb8ad8" providerId="LiveId" clId="{4EF859BC-B06C-4ED9-9D3C-DA04E47A49B1}" dt="2025-05-16T00:28:59.126" v="1194" actId="1076"/>
          <ac:picMkLst>
            <pc:docMk/>
            <pc:sldMk cId="2187743848" sldId="258"/>
            <ac:picMk id="3078" creationId="{B4859FAB-3813-E4B3-7B24-4E7B2C660C3D}"/>
          </ac:picMkLst>
        </pc:picChg>
      </pc:sldChg>
      <pc:sldChg chg="delSp modSp add del mod ord">
        <pc:chgData name="Latorria Freeman" userId="370bba5ff0eb8ad8" providerId="LiveId" clId="{4EF859BC-B06C-4ED9-9D3C-DA04E47A49B1}" dt="2025-05-15T23:38:34.472" v="724" actId="2696"/>
        <pc:sldMkLst>
          <pc:docMk/>
          <pc:sldMk cId="313552678" sldId="259"/>
        </pc:sldMkLst>
      </pc:sldChg>
      <pc:sldChg chg="modSp add del mod">
        <pc:chgData name="Latorria Freeman" userId="370bba5ff0eb8ad8" providerId="LiveId" clId="{4EF859BC-B06C-4ED9-9D3C-DA04E47A49B1}" dt="2025-05-15T22:43:16.639" v="164" actId="2696"/>
        <pc:sldMkLst>
          <pc:docMk/>
          <pc:sldMk cId="1941884036" sldId="281"/>
        </pc:sldMkLst>
      </pc:sldChg>
      <pc:sldChg chg="addSp delSp modSp add del mod">
        <pc:chgData name="Latorria Freeman" userId="370bba5ff0eb8ad8" providerId="LiveId" clId="{4EF859BC-B06C-4ED9-9D3C-DA04E47A49B1}" dt="2025-05-15T23:38:24.258" v="722" actId="2696"/>
        <pc:sldMkLst>
          <pc:docMk/>
          <pc:sldMk cId="803142960" sldId="282"/>
        </pc:sldMkLst>
      </pc:sldChg>
      <pc:sldChg chg="addSp delSp modSp add mod">
        <pc:chgData name="Latorria Freeman" userId="370bba5ff0eb8ad8" providerId="LiveId" clId="{4EF859BC-B06C-4ED9-9D3C-DA04E47A49B1}" dt="2025-05-21T21:15:42.042" v="1936" actId="1076"/>
        <pc:sldMkLst>
          <pc:docMk/>
          <pc:sldMk cId="2741922882" sldId="283"/>
        </pc:sldMkLst>
        <pc:spChg chg="add mod">
          <ac:chgData name="Latorria Freeman" userId="370bba5ff0eb8ad8" providerId="LiveId" clId="{4EF859BC-B06C-4ED9-9D3C-DA04E47A49B1}" dt="2025-05-15T23:30:46.392" v="667" actId="1076"/>
          <ac:spMkLst>
            <pc:docMk/>
            <pc:sldMk cId="2741922882" sldId="283"/>
            <ac:spMk id="3" creationId="{35F61136-A2CA-CDB3-1AF0-194D7734BA62}"/>
          </ac:spMkLst>
        </pc:spChg>
        <pc:spChg chg="add del mod">
          <ac:chgData name="Latorria Freeman" userId="370bba5ff0eb8ad8" providerId="LiveId" clId="{4EF859BC-B06C-4ED9-9D3C-DA04E47A49B1}" dt="2025-05-21T21:15:32.655" v="1932" actId="1076"/>
          <ac:spMkLst>
            <pc:docMk/>
            <pc:sldMk cId="2741922882" sldId="283"/>
            <ac:spMk id="5" creationId="{D7F84D54-8BF3-1681-74C4-6D2672286582}"/>
          </ac:spMkLst>
        </pc:spChg>
        <pc:spChg chg="mod">
          <ac:chgData name="Latorria Freeman" userId="370bba5ff0eb8ad8" providerId="LiveId" clId="{4EF859BC-B06C-4ED9-9D3C-DA04E47A49B1}" dt="2025-05-21T21:14:41.157" v="1915" actId="1076"/>
          <ac:spMkLst>
            <pc:docMk/>
            <pc:sldMk cId="2741922882" sldId="283"/>
            <ac:spMk id="20" creationId="{07B7F27C-41BC-CE56-417A-6141A436F19F}"/>
          </ac:spMkLst>
        </pc:spChg>
        <pc:spChg chg="mod">
          <ac:chgData name="Latorria Freeman" userId="370bba5ff0eb8ad8" providerId="LiveId" clId="{4EF859BC-B06C-4ED9-9D3C-DA04E47A49B1}" dt="2025-05-18T12:56:47.709" v="1455" actId="1076"/>
          <ac:spMkLst>
            <pc:docMk/>
            <pc:sldMk cId="2741922882" sldId="283"/>
            <ac:spMk id="29" creationId="{B5D66863-574B-1872-FEBD-2EDF74441B5F}"/>
          </ac:spMkLst>
        </pc:spChg>
        <pc:spChg chg="mod">
          <ac:chgData name="Latorria Freeman" userId="370bba5ff0eb8ad8" providerId="LiveId" clId="{4EF859BC-B06C-4ED9-9D3C-DA04E47A49B1}" dt="2025-05-21T21:14:57.529" v="1920" actId="1076"/>
          <ac:spMkLst>
            <pc:docMk/>
            <pc:sldMk cId="2741922882" sldId="283"/>
            <ac:spMk id="32" creationId="{7DDF9C7F-B746-C1F7-0864-A452F36EE7C3}"/>
          </ac:spMkLst>
        </pc:spChg>
        <pc:spChg chg="mod">
          <ac:chgData name="Latorria Freeman" userId="370bba5ff0eb8ad8" providerId="LiveId" clId="{4EF859BC-B06C-4ED9-9D3C-DA04E47A49B1}" dt="2025-05-18T12:56:09.708" v="1448" actId="1076"/>
          <ac:spMkLst>
            <pc:docMk/>
            <pc:sldMk cId="2741922882" sldId="283"/>
            <ac:spMk id="57" creationId="{8E65E13E-60FC-5A92-202B-52E89B2A599C}"/>
          </ac:spMkLst>
        </pc:spChg>
        <pc:spChg chg="mod">
          <ac:chgData name="Latorria Freeman" userId="370bba5ff0eb8ad8" providerId="LiveId" clId="{4EF859BC-B06C-4ED9-9D3C-DA04E47A49B1}" dt="2025-05-18T12:56:28.612" v="1452" actId="1076"/>
          <ac:spMkLst>
            <pc:docMk/>
            <pc:sldMk cId="2741922882" sldId="283"/>
            <ac:spMk id="60" creationId="{678698F3-E0ED-2A1C-AEF5-5F35EFEA84F2}"/>
          </ac:spMkLst>
        </pc:spChg>
        <pc:spChg chg="mod">
          <ac:chgData name="Latorria Freeman" userId="370bba5ff0eb8ad8" providerId="LiveId" clId="{4EF859BC-B06C-4ED9-9D3C-DA04E47A49B1}" dt="2025-05-16T00:40:27.467" v="1248" actId="2711"/>
          <ac:spMkLst>
            <pc:docMk/>
            <pc:sldMk cId="2741922882" sldId="283"/>
            <ac:spMk id="61" creationId="{C47C862C-D163-45B5-599C-821A966ED454}"/>
          </ac:spMkLst>
        </pc:spChg>
        <pc:spChg chg="mod">
          <ac:chgData name="Latorria Freeman" userId="370bba5ff0eb8ad8" providerId="LiveId" clId="{4EF859BC-B06C-4ED9-9D3C-DA04E47A49B1}" dt="2025-05-21T21:13:32.507" v="1895" actId="1076"/>
          <ac:spMkLst>
            <pc:docMk/>
            <pc:sldMk cId="2741922882" sldId="283"/>
            <ac:spMk id="66" creationId="{2B1559CA-7FB1-00B4-2831-E14F532439A9}"/>
          </ac:spMkLst>
        </pc:spChg>
        <pc:spChg chg="mod">
          <ac:chgData name="Latorria Freeman" userId="370bba5ff0eb8ad8" providerId="LiveId" clId="{4EF859BC-B06C-4ED9-9D3C-DA04E47A49B1}" dt="2025-05-16T00:41:15.837" v="1254" actId="2711"/>
          <ac:spMkLst>
            <pc:docMk/>
            <pc:sldMk cId="2741922882" sldId="283"/>
            <ac:spMk id="4096" creationId="{7D4C898D-3457-ABC1-3935-2C2AB623B9E0}"/>
          </ac:spMkLst>
        </pc:spChg>
        <pc:spChg chg="add mod">
          <ac:chgData name="Latorria Freeman" userId="370bba5ff0eb8ad8" providerId="LiveId" clId="{4EF859BC-B06C-4ED9-9D3C-DA04E47A49B1}" dt="2025-05-18T13:00:54.162" v="1550" actId="20577"/>
          <ac:spMkLst>
            <pc:docMk/>
            <pc:sldMk cId="2741922882" sldId="283"/>
            <ac:spMk id="4098" creationId="{AE236425-2DDB-F649-6511-719A74F65275}"/>
          </ac:spMkLst>
        </pc:spChg>
        <pc:spChg chg="mod">
          <ac:chgData name="Latorria Freeman" userId="370bba5ff0eb8ad8" providerId="LiveId" clId="{4EF859BC-B06C-4ED9-9D3C-DA04E47A49B1}" dt="2025-05-21T21:14:00.898" v="1901" actId="14100"/>
          <ac:spMkLst>
            <pc:docMk/>
            <pc:sldMk cId="2741922882" sldId="283"/>
            <ac:spMk id="4099" creationId="{0B1A760E-5B9D-8FD0-E556-F12AB9EF2D91}"/>
          </ac:spMkLst>
        </pc:spChg>
        <pc:spChg chg="mod">
          <ac:chgData name="Latorria Freeman" userId="370bba5ff0eb8ad8" providerId="LiveId" clId="{4EF859BC-B06C-4ED9-9D3C-DA04E47A49B1}" dt="2025-05-18T12:56:00.249" v="1447" actId="1076"/>
          <ac:spMkLst>
            <pc:docMk/>
            <pc:sldMk cId="2741922882" sldId="283"/>
            <ac:spMk id="4102" creationId="{0D59DB04-68E3-186E-2FF7-5BB220A00E04}"/>
          </ac:spMkLst>
        </pc:spChg>
        <pc:spChg chg="del mod">
          <ac:chgData name="Latorria Freeman" userId="370bba5ff0eb8ad8" providerId="LiveId" clId="{4EF859BC-B06C-4ED9-9D3C-DA04E47A49B1}" dt="2025-05-21T14:16:33.971" v="1800"/>
          <ac:spMkLst>
            <pc:docMk/>
            <pc:sldMk cId="2741922882" sldId="283"/>
            <ac:spMk id="4104" creationId="{83CABAD2-C177-6608-2CF8-24D9858E463D}"/>
          </ac:spMkLst>
        </pc:spChg>
        <pc:picChg chg="add mod">
          <ac:chgData name="Latorria Freeman" userId="370bba5ff0eb8ad8" providerId="LiveId" clId="{4EF859BC-B06C-4ED9-9D3C-DA04E47A49B1}" dt="2025-05-21T21:15:42.042" v="1936" actId="1076"/>
          <ac:picMkLst>
            <pc:docMk/>
            <pc:sldMk cId="2741922882" sldId="283"/>
            <ac:picMk id="4" creationId="{40EB7053-11D2-CD02-F44C-E2E5CC764FCD}"/>
          </ac:picMkLst>
        </pc:picChg>
        <pc:picChg chg="mod">
          <ac:chgData name="Latorria Freeman" userId="370bba5ff0eb8ad8" providerId="LiveId" clId="{4EF859BC-B06C-4ED9-9D3C-DA04E47A49B1}" dt="2025-05-21T21:14:47.437" v="1918" actId="1076"/>
          <ac:picMkLst>
            <pc:docMk/>
            <pc:sldMk cId="2741922882" sldId="283"/>
            <ac:picMk id="21" creationId="{1DA11E4F-9DB8-D601-F7BF-AE8B9B049292}"/>
          </ac:picMkLst>
        </pc:picChg>
        <pc:picChg chg="mod">
          <ac:chgData name="Latorria Freeman" userId="370bba5ff0eb8ad8" providerId="LiveId" clId="{4EF859BC-B06C-4ED9-9D3C-DA04E47A49B1}" dt="2025-05-21T21:14:52.152" v="1919" actId="14100"/>
          <ac:picMkLst>
            <pc:docMk/>
            <pc:sldMk cId="2741922882" sldId="283"/>
            <ac:picMk id="30" creationId="{C6B2BF80-8A2E-7F8F-EEE4-2526478F8B7D}"/>
          </ac:picMkLst>
        </pc:picChg>
        <pc:picChg chg="mod">
          <ac:chgData name="Latorria Freeman" userId="370bba5ff0eb8ad8" providerId="LiveId" clId="{4EF859BC-B06C-4ED9-9D3C-DA04E47A49B1}" dt="2025-05-21T21:15:28.557" v="1931" actId="1076"/>
          <ac:picMkLst>
            <pc:docMk/>
            <pc:sldMk cId="2741922882" sldId="283"/>
            <ac:picMk id="33" creationId="{3A670F6B-9FCD-C9AD-9077-F0A3D5F2F4FD}"/>
          </ac:picMkLst>
        </pc:picChg>
        <pc:picChg chg="add mod">
          <ac:chgData name="Latorria Freeman" userId="370bba5ff0eb8ad8" providerId="LiveId" clId="{4EF859BC-B06C-4ED9-9D3C-DA04E47A49B1}" dt="2025-05-18T13:00:22.284" v="1546" actId="1076"/>
          <ac:picMkLst>
            <pc:docMk/>
            <pc:sldMk cId="2741922882" sldId="283"/>
            <ac:picMk id="56" creationId="{425FF971-11D6-3AA9-0963-1BB898EBCD8F}"/>
          </ac:picMkLst>
        </pc:picChg>
        <pc:picChg chg="mod">
          <ac:chgData name="Latorria Freeman" userId="370bba5ff0eb8ad8" providerId="LiveId" clId="{4EF859BC-B06C-4ED9-9D3C-DA04E47A49B1}" dt="2025-05-18T12:56:13.354" v="1449" actId="1076"/>
          <ac:picMkLst>
            <pc:docMk/>
            <pc:sldMk cId="2741922882" sldId="283"/>
            <ac:picMk id="58" creationId="{B0E5F64E-E658-9000-3345-FEC1AEBBE774}"/>
          </ac:picMkLst>
        </pc:picChg>
        <pc:picChg chg="mod">
          <ac:chgData name="Latorria Freeman" userId="370bba5ff0eb8ad8" providerId="LiveId" clId="{4EF859BC-B06C-4ED9-9D3C-DA04E47A49B1}" dt="2025-05-18T12:56:21.224" v="1451" actId="1076"/>
          <ac:picMkLst>
            <pc:docMk/>
            <pc:sldMk cId="2741922882" sldId="283"/>
            <ac:picMk id="59" creationId="{88B90306-5322-EAA2-E21C-40C7BF971137}"/>
          </ac:picMkLst>
        </pc:picChg>
        <pc:picChg chg="mod">
          <ac:chgData name="Latorria Freeman" userId="370bba5ff0eb8ad8" providerId="LiveId" clId="{4EF859BC-B06C-4ED9-9D3C-DA04E47A49B1}" dt="2025-05-15T23:21:34.648" v="578" actId="1076"/>
          <ac:picMkLst>
            <pc:docMk/>
            <pc:sldMk cId="2741922882" sldId="283"/>
            <ac:picMk id="62" creationId="{685E52E3-C930-E0D1-5BF5-C7563BA10F6D}"/>
          </ac:picMkLst>
        </pc:picChg>
        <pc:picChg chg="mod">
          <ac:chgData name="Latorria Freeman" userId="370bba5ff0eb8ad8" providerId="LiveId" clId="{4EF859BC-B06C-4ED9-9D3C-DA04E47A49B1}" dt="2025-05-15T23:21:53.098" v="583" actId="1076"/>
          <ac:picMkLst>
            <pc:docMk/>
            <pc:sldMk cId="2741922882" sldId="283"/>
            <ac:picMk id="63" creationId="{B90D791C-BE7D-7BAB-8FF1-4E92CABE19F1}"/>
          </ac:picMkLst>
        </pc:picChg>
        <pc:picChg chg="mod">
          <ac:chgData name="Latorria Freeman" userId="370bba5ff0eb8ad8" providerId="LiveId" clId="{4EF859BC-B06C-4ED9-9D3C-DA04E47A49B1}" dt="2025-05-21T21:14:26.857" v="1911" actId="1076"/>
          <ac:picMkLst>
            <pc:docMk/>
            <pc:sldMk cId="2741922882" sldId="283"/>
            <ac:picMk id="86" creationId="{BE61B9ED-BAC8-6F41-40D8-59043A360442}"/>
          </ac:picMkLst>
        </pc:picChg>
        <pc:picChg chg="mod">
          <ac:chgData name="Latorria Freeman" userId="370bba5ff0eb8ad8" providerId="LiveId" clId="{4EF859BC-B06C-4ED9-9D3C-DA04E47A49B1}" dt="2025-05-21T21:14:02.904" v="1902" actId="1076"/>
          <ac:picMkLst>
            <pc:docMk/>
            <pc:sldMk cId="2741922882" sldId="283"/>
            <ac:picMk id="4097" creationId="{90CF4F25-0978-FBF6-632D-F771239A5745}"/>
          </ac:picMkLst>
        </pc:picChg>
        <pc:picChg chg="mod">
          <ac:chgData name="Latorria Freeman" userId="370bba5ff0eb8ad8" providerId="LiveId" clId="{4EF859BC-B06C-4ED9-9D3C-DA04E47A49B1}" dt="2025-05-18T12:55:49.094" v="1445" actId="1076"/>
          <ac:picMkLst>
            <pc:docMk/>
            <pc:sldMk cId="2741922882" sldId="283"/>
            <ac:picMk id="4101" creationId="{5AD2B843-2FF3-E31D-1A36-6CD07B64038A}"/>
          </ac:picMkLst>
        </pc:picChg>
        <pc:picChg chg="del mod">
          <ac:chgData name="Latorria Freeman" userId="370bba5ff0eb8ad8" providerId="LiveId" clId="{4EF859BC-B06C-4ED9-9D3C-DA04E47A49B1}" dt="2025-05-21T14:15:54.967" v="1797" actId="478"/>
          <ac:picMkLst>
            <pc:docMk/>
            <pc:sldMk cId="2741922882" sldId="283"/>
            <ac:picMk id="4103" creationId="{4F9876CE-5DC7-4A3D-E21A-7F913DABBBD1}"/>
          </ac:picMkLst>
        </pc:picChg>
        <pc:cxnChg chg="add mod">
          <ac:chgData name="Latorria Freeman" userId="370bba5ff0eb8ad8" providerId="LiveId" clId="{4EF859BC-B06C-4ED9-9D3C-DA04E47A49B1}" dt="2025-05-18T21:17:35.026" v="1770" actId="1076"/>
          <ac:cxnSpMkLst>
            <pc:docMk/>
            <pc:sldMk cId="2741922882" sldId="283"/>
            <ac:cxnSpMk id="11" creationId="{66FB4691-1653-6E5D-17BC-533A193E6D54}"/>
          </ac:cxnSpMkLst>
        </pc:cxnChg>
        <pc:cxnChg chg="mod">
          <ac:chgData name="Latorria Freeman" userId="370bba5ff0eb8ad8" providerId="LiveId" clId="{4EF859BC-B06C-4ED9-9D3C-DA04E47A49B1}" dt="2025-05-15T23:35:08.677" v="694" actId="14100"/>
          <ac:cxnSpMkLst>
            <pc:docMk/>
            <pc:sldMk cId="2741922882" sldId="283"/>
            <ac:cxnSpMk id="15" creationId="{F1496F7B-AD03-B49B-1DA7-51E40DE63B46}"/>
          </ac:cxnSpMkLst>
        </pc:cxnChg>
        <pc:cxnChg chg="mod">
          <ac:chgData name="Latorria Freeman" userId="370bba5ff0eb8ad8" providerId="LiveId" clId="{4EF859BC-B06C-4ED9-9D3C-DA04E47A49B1}" dt="2025-05-21T21:13:29.440" v="1894" actId="1076"/>
          <ac:cxnSpMkLst>
            <pc:docMk/>
            <pc:sldMk cId="2741922882" sldId="283"/>
            <ac:cxnSpMk id="17" creationId="{2D75B82D-6A3C-6875-408D-8E3E0F97B2E1}"/>
          </ac:cxnSpMkLst>
        </pc:cxnChg>
        <pc:cxnChg chg="mod">
          <ac:chgData name="Latorria Freeman" userId="370bba5ff0eb8ad8" providerId="LiveId" clId="{4EF859BC-B06C-4ED9-9D3C-DA04E47A49B1}" dt="2025-05-21T21:13:21.808" v="1892" actId="14100"/>
          <ac:cxnSpMkLst>
            <pc:docMk/>
            <pc:sldMk cId="2741922882" sldId="283"/>
            <ac:cxnSpMk id="23" creationId="{9D5B929F-8EA2-5E2B-1765-638461FEA7A8}"/>
          </ac:cxnSpMkLst>
        </pc:cxnChg>
        <pc:cxnChg chg="mod">
          <ac:chgData name="Latorria Freeman" userId="370bba5ff0eb8ad8" providerId="LiveId" clId="{4EF859BC-B06C-4ED9-9D3C-DA04E47A49B1}" dt="2025-05-21T21:13:55.505" v="1900" actId="14100"/>
          <ac:cxnSpMkLst>
            <pc:docMk/>
            <pc:sldMk cId="2741922882" sldId="283"/>
            <ac:cxnSpMk id="25" creationId="{E24125B0-4080-50C3-3C32-EA45F826BF3D}"/>
          </ac:cxnSpMkLst>
        </pc:cxnChg>
        <pc:cxnChg chg="mod">
          <ac:chgData name="Latorria Freeman" userId="370bba5ff0eb8ad8" providerId="LiveId" clId="{4EF859BC-B06C-4ED9-9D3C-DA04E47A49B1}" dt="2025-05-21T21:14:23.221" v="1910" actId="14100"/>
          <ac:cxnSpMkLst>
            <pc:docMk/>
            <pc:sldMk cId="2741922882" sldId="283"/>
            <ac:cxnSpMk id="28" creationId="{A22BDA66-DA97-83C3-A8AE-57E3FF1F9728}"/>
          </ac:cxnSpMkLst>
        </pc:cxnChg>
        <pc:cxnChg chg="mod">
          <ac:chgData name="Latorria Freeman" userId="370bba5ff0eb8ad8" providerId="LiveId" clId="{4EF859BC-B06C-4ED9-9D3C-DA04E47A49B1}" dt="2025-05-15T23:34:55.720" v="692" actId="208"/>
          <ac:cxnSpMkLst>
            <pc:docMk/>
            <pc:sldMk cId="2741922882" sldId="283"/>
            <ac:cxnSpMk id="35" creationId="{0245449B-EB3C-AA57-1D50-3B68CD568C3E}"/>
          </ac:cxnSpMkLst>
        </pc:cxnChg>
        <pc:cxnChg chg="del mod">
          <ac:chgData name="Latorria Freeman" userId="370bba5ff0eb8ad8" providerId="LiveId" clId="{4EF859BC-B06C-4ED9-9D3C-DA04E47A49B1}" dt="2025-05-21T21:13:01.763" v="1886" actId="478"/>
          <ac:cxnSpMkLst>
            <pc:docMk/>
            <pc:sldMk cId="2741922882" sldId="283"/>
            <ac:cxnSpMk id="37" creationId="{B4048888-83F5-43BB-19C6-A50709D3FEF1}"/>
          </ac:cxnSpMkLst>
        </pc:cxnChg>
        <pc:cxnChg chg="del mod">
          <ac:chgData name="Latorria Freeman" userId="370bba5ff0eb8ad8" providerId="LiveId" clId="{4EF859BC-B06C-4ED9-9D3C-DA04E47A49B1}" dt="2025-05-21T21:13:04.156" v="1887" actId="478"/>
          <ac:cxnSpMkLst>
            <pc:docMk/>
            <pc:sldMk cId="2741922882" sldId="283"/>
            <ac:cxnSpMk id="39" creationId="{0EA583D5-3D8D-8656-0C49-AE196750640D}"/>
          </ac:cxnSpMkLst>
        </pc:cxnChg>
        <pc:cxnChg chg="del mod">
          <ac:chgData name="Latorria Freeman" userId="370bba5ff0eb8ad8" providerId="LiveId" clId="{4EF859BC-B06C-4ED9-9D3C-DA04E47A49B1}" dt="2025-05-21T21:13:05.509" v="1888" actId="478"/>
          <ac:cxnSpMkLst>
            <pc:docMk/>
            <pc:sldMk cId="2741922882" sldId="283"/>
            <ac:cxnSpMk id="43" creationId="{32E3FA49-D20D-B2A4-A2EA-451AB1CA2AEE}"/>
          </ac:cxnSpMkLst>
        </pc:cxnChg>
        <pc:cxnChg chg="del mod">
          <ac:chgData name="Latorria Freeman" userId="370bba5ff0eb8ad8" providerId="LiveId" clId="{4EF859BC-B06C-4ED9-9D3C-DA04E47A49B1}" dt="2025-05-21T21:13:10.935" v="1891" actId="478"/>
          <ac:cxnSpMkLst>
            <pc:docMk/>
            <pc:sldMk cId="2741922882" sldId="283"/>
            <ac:cxnSpMk id="45" creationId="{BE8F270B-9971-0E05-E84F-DD32B123A90D}"/>
          </ac:cxnSpMkLst>
        </pc:cxnChg>
        <pc:cxnChg chg="add mod">
          <ac:chgData name="Latorria Freeman" userId="370bba5ff0eb8ad8" providerId="LiveId" clId="{4EF859BC-B06C-4ED9-9D3C-DA04E47A49B1}" dt="2025-05-21T21:15:17.042" v="1927" actId="14100"/>
          <ac:cxnSpMkLst>
            <pc:docMk/>
            <pc:sldMk cId="2741922882" sldId="283"/>
            <ac:cxnSpMk id="55" creationId="{34710B3B-144A-5E30-EC31-6FDD2B796034}"/>
          </ac:cxnSpMkLst>
        </pc:cxnChg>
      </pc:sldChg>
      <pc:sldChg chg="addSp delSp modSp add mod">
        <pc:chgData name="Latorria Freeman" userId="370bba5ff0eb8ad8" providerId="LiveId" clId="{4EF859BC-B06C-4ED9-9D3C-DA04E47A49B1}" dt="2025-05-21T21:12:52.488" v="1885" actId="1076"/>
        <pc:sldMkLst>
          <pc:docMk/>
          <pc:sldMk cId="811849375" sldId="284"/>
        </pc:sldMkLst>
        <pc:spChg chg="add del mod">
          <ac:chgData name="Latorria Freeman" userId="370bba5ff0eb8ad8" providerId="LiveId" clId="{4EF859BC-B06C-4ED9-9D3C-DA04E47A49B1}" dt="2025-05-21T21:07:43.853" v="1815" actId="21"/>
          <ac:spMkLst>
            <pc:docMk/>
            <pc:sldMk cId="811849375" sldId="284"/>
            <ac:spMk id="5" creationId="{D7F84D54-8BF3-1681-74C4-6D2672286582}"/>
          </ac:spMkLst>
        </pc:spChg>
        <pc:spChg chg="add mod">
          <ac:chgData name="Latorria Freeman" userId="370bba5ff0eb8ad8" providerId="LiveId" clId="{4EF859BC-B06C-4ED9-9D3C-DA04E47A49B1}" dt="2025-05-21T21:08:13.797" v="1819" actId="1076"/>
          <ac:spMkLst>
            <pc:docMk/>
            <pc:sldMk cId="811849375" sldId="284"/>
            <ac:spMk id="7" creationId="{DBF83346-71A1-42E9-9FA9-A65EBADF7F9C}"/>
          </ac:spMkLst>
        </pc:spChg>
        <pc:spChg chg="add mod">
          <ac:chgData name="Latorria Freeman" userId="370bba5ff0eb8ad8" providerId="LiveId" clId="{4EF859BC-B06C-4ED9-9D3C-DA04E47A49B1}" dt="2025-05-21T21:08:25.360" v="1821" actId="1076"/>
          <ac:spMkLst>
            <pc:docMk/>
            <pc:sldMk cId="811849375" sldId="284"/>
            <ac:spMk id="9" creationId="{CF251572-8C34-9A49-CA88-41C0E0A4CC53}"/>
          </ac:spMkLst>
        </pc:spChg>
        <pc:spChg chg="add mod">
          <ac:chgData name="Latorria Freeman" userId="370bba5ff0eb8ad8" providerId="LiveId" clId="{4EF859BC-B06C-4ED9-9D3C-DA04E47A49B1}" dt="2025-05-21T21:08:29.124" v="1822" actId="1076"/>
          <ac:spMkLst>
            <pc:docMk/>
            <pc:sldMk cId="811849375" sldId="284"/>
            <ac:spMk id="12" creationId="{96DDCA32-C842-A530-A4BC-536929C38B83}"/>
          </ac:spMkLst>
        </pc:spChg>
        <pc:spChg chg="add mod">
          <ac:chgData name="Latorria Freeman" userId="370bba5ff0eb8ad8" providerId="LiveId" clId="{4EF859BC-B06C-4ED9-9D3C-DA04E47A49B1}" dt="2025-05-21T21:12:39.445" v="1881" actId="14100"/>
          <ac:spMkLst>
            <pc:docMk/>
            <pc:sldMk cId="811849375" sldId="284"/>
            <ac:spMk id="14" creationId="{938934F2-4D01-016A-EDC9-E64778C2B14E}"/>
          </ac:spMkLst>
        </pc:spChg>
        <pc:spChg chg="add mod">
          <ac:chgData name="Latorria Freeman" userId="370bba5ff0eb8ad8" providerId="LiveId" clId="{4EF859BC-B06C-4ED9-9D3C-DA04E47A49B1}" dt="2025-05-21T21:11:13.400" v="1866" actId="1076"/>
          <ac:spMkLst>
            <pc:docMk/>
            <pc:sldMk cId="811849375" sldId="284"/>
            <ac:spMk id="18" creationId="{05AAEC00-0E1A-579E-ED1D-08C70C319DE5}"/>
          </ac:spMkLst>
        </pc:spChg>
        <pc:spChg chg="add mod">
          <ac:chgData name="Latorria Freeman" userId="370bba5ff0eb8ad8" providerId="LiveId" clId="{4EF859BC-B06C-4ED9-9D3C-DA04E47A49B1}" dt="2025-05-21T21:08:52.962" v="1829" actId="1076"/>
          <ac:spMkLst>
            <pc:docMk/>
            <pc:sldMk cId="811849375" sldId="284"/>
            <ac:spMk id="22" creationId="{4367E481-F48C-56F7-130F-F385310E217F}"/>
          </ac:spMkLst>
        </pc:spChg>
        <pc:spChg chg="add mod">
          <ac:chgData name="Latorria Freeman" userId="370bba5ff0eb8ad8" providerId="LiveId" clId="{4EF859BC-B06C-4ED9-9D3C-DA04E47A49B1}" dt="2025-05-21T21:09:12.001" v="1833" actId="1076"/>
          <ac:spMkLst>
            <pc:docMk/>
            <pc:sldMk cId="811849375" sldId="284"/>
            <ac:spMk id="26" creationId="{17803ED4-5464-C418-1848-8182F2395FBF}"/>
          </ac:spMkLst>
        </pc:spChg>
        <pc:spChg chg="add mod">
          <ac:chgData name="Latorria Freeman" userId="370bba5ff0eb8ad8" providerId="LiveId" clId="{4EF859BC-B06C-4ED9-9D3C-DA04E47A49B1}" dt="2025-05-21T21:10:54.280" v="1859" actId="14100"/>
          <ac:spMkLst>
            <pc:docMk/>
            <pc:sldMk cId="811849375" sldId="284"/>
            <ac:spMk id="31" creationId="{F3EB8D18-99E9-CA16-E18D-31B40484C23E}"/>
          </ac:spMkLst>
        </pc:spChg>
        <pc:spChg chg="add mod">
          <ac:chgData name="Latorria Freeman" userId="370bba5ff0eb8ad8" providerId="LiveId" clId="{4EF859BC-B06C-4ED9-9D3C-DA04E47A49B1}" dt="2025-05-21T21:11:33.276" v="1872" actId="14100"/>
          <ac:spMkLst>
            <pc:docMk/>
            <pc:sldMk cId="811849375" sldId="284"/>
            <ac:spMk id="36" creationId="{7B466986-8FCD-7C92-E24F-230B8C274659}"/>
          </ac:spMkLst>
        </pc:spChg>
        <pc:spChg chg="add mod">
          <ac:chgData name="Latorria Freeman" userId="370bba5ff0eb8ad8" providerId="LiveId" clId="{4EF859BC-B06C-4ED9-9D3C-DA04E47A49B1}" dt="2025-05-21T21:11:54.325" v="1877" actId="1076"/>
          <ac:spMkLst>
            <pc:docMk/>
            <pc:sldMk cId="811849375" sldId="284"/>
            <ac:spMk id="42" creationId="{A06738C2-CCBD-A506-FAF4-B49681548D7B}"/>
          </ac:spMkLst>
        </pc:spChg>
        <pc:spChg chg="add mod">
          <ac:chgData name="Latorria Freeman" userId="370bba5ff0eb8ad8" providerId="LiveId" clId="{4EF859BC-B06C-4ED9-9D3C-DA04E47A49B1}" dt="2025-05-21T21:11:57.916" v="1878" actId="1076"/>
          <ac:spMkLst>
            <pc:docMk/>
            <pc:sldMk cId="811849375" sldId="284"/>
            <ac:spMk id="46" creationId="{4B9C1D36-859E-9AEC-EC58-B9B3A7E2246C}"/>
          </ac:spMkLst>
        </pc:spChg>
        <pc:spChg chg="add mod">
          <ac:chgData name="Latorria Freeman" userId="370bba5ff0eb8ad8" providerId="LiveId" clId="{4EF859BC-B06C-4ED9-9D3C-DA04E47A49B1}" dt="2025-05-21T21:10:28.461" v="1851" actId="14100"/>
          <ac:spMkLst>
            <pc:docMk/>
            <pc:sldMk cId="811849375" sldId="284"/>
            <ac:spMk id="4100" creationId="{47B444DE-6B10-3096-721F-2880542DEEDC}"/>
          </ac:spMkLst>
        </pc:spChg>
        <pc:picChg chg="add del mod">
          <ac:chgData name="Latorria Freeman" userId="370bba5ff0eb8ad8" providerId="LiveId" clId="{4EF859BC-B06C-4ED9-9D3C-DA04E47A49B1}" dt="2025-05-21T21:07:29.996" v="1812" actId="21"/>
          <ac:picMkLst>
            <pc:docMk/>
            <pc:sldMk cId="811849375" sldId="284"/>
            <ac:picMk id="4" creationId="{40EB7053-11D2-CD02-F44C-E2E5CC764FCD}"/>
          </ac:picMkLst>
        </pc:picChg>
        <pc:picChg chg="add mod">
          <ac:chgData name="Latorria Freeman" userId="370bba5ff0eb8ad8" providerId="LiveId" clId="{4EF859BC-B06C-4ED9-9D3C-DA04E47A49B1}" dt="2025-05-21T21:08:09.685" v="1818" actId="1076"/>
          <ac:picMkLst>
            <pc:docMk/>
            <pc:sldMk cId="811849375" sldId="284"/>
            <ac:picMk id="6" creationId="{18A9B8AE-3D4D-E6C5-5E99-A36D40A47B9E}"/>
          </ac:picMkLst>
        </pc:picChg>
        <pc:picChg chg="add del mod">
          <ac:chgData name="Latorria Freeman" userId="370bba5ff0eb8ad8" providerId="LiveId" clId="{4EF859BC-B06C-4ED9-9D3C-DA04E47A49B1}" dt="2025-05-21T21:09:53.451" v="1843" actId="14100"/>
          <ac:picMkLst>
            <pc:docMk/>
            <pc:sldMk cId="811849375" sldId="284"/>
            <ac:picMk id="8" creationId="{13070F63-FC8E-263A-72FE-D3C902538C02}"/>
          </ac:picMkLst>
        </pc:picChg>
        <pc:picChg chg="add mod">
          <ac:chgData name="Latorria Freeman" userId="370bba5ff0eb8ad8" providerId="LiveId" clId="{4EF859BC-B06C-4ED9-9D3C-DA04E47A49B1}" dt="2025-05-21T21:11:04.337" v="1864" actId="14100"/>
          <ac:picMkLst>
            <pc:docMk/>
            <pc:sldMk cId="811849375" sldId="284"/>
            <ac:picMk id="10" creationId="{75EC801A-5EC3-9AD3-0CD0-E7F1658DA87A}"/>
          </ac:picMkLst>
        </pc:picChg>
        <pc:picChg chg="add mod">
          <ac:chgData name="Latorria Freeman" userId="370bba5ff0eb8ad8" providerId="LiveId" clId="{4EF859BC-B06C-4ED9-9D3C-DA04E47A49B1}" dt="2025-05-21T21:12:42.614" v="1882" actId="1076"/>
          <ac:picMkLst>
            <pc:docMk/>
            <pc:sldMk cId="811849375" sldId="284"/>
            <ac:picMk id="13" creationId="{28704589-CD7A-9D11-0E71-021385BC2E60}"/>
          </ac:picMkLst>
        </pc:picChg>
        <pc:picChg chg="add mod">
          <ac:chgData name="Latorria Freeman" userId="370bba5ff0eb8ad8" providerId="LiveId" clId="{4EF859BC-B06C-4ED9-9D3C-DA04E47A49B1}" dt="2025-05-21T21:12:45.449" v="1883" actId="1076"/>
          <ac:picMkLst>
            <pc:docMk/>
            <pc:sldMk cId="811849375" sldId="284"/>
            <ac:picMk id="16" creationId="{A73AF418-7230-55F4-EF9C-EEA45DAB888C}"/>
          </ac:picMkLst>
        </pc:picChg>
        <pc:picChg chg="add mod">
          <ac:chgData name="Latorria Freeman" userId="370bba5ff0eb8ad8" providerId="LiveId" clId="{4EF859BC-B06C-4ED9-9D3C-DA04E47A49B1}" dt="2025-05-21T21:12:52.488" v="1885" actId="1076"/>
          <ac:picMkLst>
            <pc:docMk/>
            <pc:sldMk cId="811849375" sldId="284"/>
            <ac:picMk id="19" creationId="{121665BA-74C7-2751-3FC6-1F25C910371F}"/>
          </ac:picMkLst>
        </pc:picChg>
        <pc:picChg chg="add mod">
          <ac:chgData name="Latorria Freeman" userId="370bba5ff0eb8ad8" providerId="LiveId" clId="{4EF859BC-B06C-4ED9-9D3C-DA04E47A49B1}" dt="2025-05-21T21:10:13.926" v="1849" actId="14100"/>
          <ac:picMkLst>
            <pc:docMk/>
            <pc:sldMk cId="811849375" sldId="284"/>
            <ac:picMk id="24" creationId="{4B30699A-CC1F-8E7F-1889-24A531BFE362}"/>
          </ac:picMkLst>
        </pc:picChg>
        <pc:picChg chg="add del mod">
          <ac:chgData name="Latorria Freeman" userId="370bba5ff0eb8ad8" providerId="LiveId" clId="{4EF859BC-B06C-4ED9-9D3C-DA04E47A49B1}" dt="2025-05-21T21:10:58.554" v="1861" actId="14100"/>
          <ac:picMkLst>
            <pc:docMk/>
            <pc:sldMk cId="811849375" sldId="284"/>
            <ac:picMk id="27" creationId="{1CA15E20-04D5-4B55-F709-B15417D7D8D7}"/>
          </ac:picMkLst>
        </pc:picChg>
        <pc:picChg chg="add mod">
          <ac:chgData name="Latorria Freeman" userId="370bba5ff0eb8ad8" providerId="LiveId" clId="{4EF859BC-B06C-4ED9-9D3C-DA04E47A49B1}" dt="2025-05-21T21:11:36.744" v="1873" actId="14100"/>
          <ac:picMkLst>
            <pc:docMk/>
            <pc:sldMk cId="811849375" sldId="284"/>
            <ac:picMk id="34" creationId="{35677E02-3093-7B10-2961-EE58DCC0F6B4}"/>
          </ac:picMkLst>
        </pc:picChg>
        <pc:picChg chg="add mod">
          <ac:chgData name="Latorria Freeman" userId="370bba5ff0eb8ad8" providerId="LiveId" clId="{4EF859BC-B06C-4ED9-9D3C-DA04E47A49B1}" dt="2025-05-21T21:11:51.008" v="1876" actId="1076"/>
          <ac:picMkLst>
            <pc:docMk/>
            <pc:sldMk cId="811849375" sldId="284"/>
            <ac:picMk id="38" creationId="{20383A68-4041-4157-3433-8BA2E0A85479}"/>
          </ac:picMkLst>
        </pc:picChg>
        <pc:picChg chg="add mod">
          <ac:chgData name="Latorria Freeman" userId="370bba5ff0eb8ad8" providerId="LiveId" clId="{4EF859BC-B06C-4ED9-9D3C-DA04E47A49B1}" dt="2025-05-18T21:03:54.059" v="1653" actId="1076"/>
          <ac:picMkLst>
            <pc:docMk/>
            <pc:sldMk cId="811849375" sldId="284"/>
            <ac:picMk id="44" creationId="{106DEAEA-D686-29BA-FCBE-5CEA720070A5}"/>
          </ac:picMkLst>
        </pc:picChg>
        <pc:picChg chg="add mod">
          <ac:chgData name="Latorria Freeman" userId="370bba5ff0eb8ad8" providerId="LiveId" clId="{4EF859BC-B06C-4ED9-9D3C-DA04E47A49B1}" dt="2025-05-21T21:10:31.213" v="1852" actId="1076"/>
          <ac:picMkLst>
            <pc:docMk/>
            <pc:sldMk cId="811849375" sldId="284"/>
            <ac:picMk id="4098" creationId="{FF0B2EAD-6D18-6AA2-C0D1-32BE9299BA54}"/>
          </ac:picMkLst>
        </pc:picChg>
        <pc:cxnChg chg="mod">
          <ac:chgData name="Latorria Freeman" userId="370bba5ff0eb8ad8" providerId="LiveId" clId="{4EF859BC-B06C-4ED9-9D3C-DA04E47A49B1}" dt="2025-05-21T21:09:23.939" v="1835" actId="14100"/>
          <ac:cxnSpMkLst>
            <pc:docMk/>
            <pc:sldMk cId="811849375" sldId="284"/>
            <ac:cxnSpMk id="15" creationId="{CE754B65-06D4-D192-9DDF-E97D3B4547CA}"/>
          </ac:cxnSpMkLst>
        </pc:cxnChg>
        <pc:cxnChg chg="mod">
          <ac:chgData name="Latorria Freeman" userId="370bba5ff0eb8ad8" providerId="LiveId" clId="{4EF859BC-B06C-4ED9-9D3C-DA04E47A49B1}" dt="2025-05-21T21:10:02.394" v="1844" actId="14100"/>
          <ac:cxnSpMkLst>
            <pc:docMk/>
            <pc:sldMk cId="811849375" sldId="284"/>
            <ac:cxnSpMk id="23" creationId="{24D84CC5-BB6D-E4BA-DDE2-D2BB564BBA18}"/>
          </ac:cxnSpMkLst>
        </pc:cxnChg>
        <pc:cxnChg chg="mod">
          <ac:chgData name="Latorria Freeman" userId="370bba5ff0eb8ad8" providerId="LiveId" clId="{4EF859BC-B06C-4ED9-9D3C-DA04E47A49B1}" dt="2025-05-21T21:10:45.603" v="1856" actId="1076"/>
          <ac:cxnSpMkLst>
            <pc:docMk/>
            <pc:sldMk cId="811849375" sldId="284"/>
            <ac:cxnSpMk id="25" creationId="{6B6EB9C1-2D91-3A45-D682-7643A26AB22D}"/>
          </ac:cxnSpMkLst>
        </pc:cxnChg>
        <pc:cxnChg chg="mod">
          <ac:chgData name="Latorria Freeman" userId="370bba5ff0eb8ad8" providerId="LiveId" clId="{4EF859BC-B06C-4ED9-9D3C-DA04E47A49B1}" dt="2025-05-21T21:11:29.194" v="1870" actId="14100"/>
          <ac:cxnSpMkLst>
            <pc:docMk/>
            <pc:sldMk cId="811849375" sldId="284"/>
            <ac:cxnSpMk id="28" creationId="{AAC15C04-F749-0F05-0675-F43F46E70645}"/>
          </ac:cxnSpMkLst>
        </pc:cxnChg>
        <pc:cxnChg chg="add mod">
          <ac:chgData name="Latorria Freeman" userId="370bba5ff0eb8ad8" providerId="LiveId" clId="{4EF859BC-B06C-4ED9-9D3C-DA04E47A49B1}" dt="2025-05-16T00:02:47.580" v="932" actId="14100"/>
          <ac:cxnSpMkLst>
            <pc:docMk/>
            <pc:sldMk cId="811849375" sldId="284"/>
            <ac:cxnSpMk id="50" creationId="{BAF9D91F-6A6A-0907-6B18-4725CE37B0E0}"/>
          </ac:cxnSpMkLst>
        </pc:cxnChg>
        <pc:cxnChg chg="add del mod">
          <ac:chgData name="Latorria Freeman" userId="370bba5ff0eb8ad8" providerId="LiveId" clId="{4EF859BC-B06C-4ED9-9D3C-DA04E47A49B1}" dt="2025-05-21T21:08:59.592" v="1830" actId="478"/>
          <ac:cxnSpMkLst>
            <pc:docMk/>
            <pc:sldMk cId="811849375" sldId="284"/>
            <ac:cxnSpMk id="4106" creationId="{9050A523-8507-17AF-B025-C1D8BBA41A4C}"/>
          </ac:cxnSpMkLst>
        </pc:cxnChg>
        <pc:cxnChg chg="add del mod">
          <ac:chgData name="Latorria Freeman" userId="370bba5ff0eb8ad8" providerId="LiveId" clId="{4EF859BC-B06C-4ED9-9D3C-DA04E47A49B1}" dt="2025-05-21T21:09:34.513" v="1837" actId="478"/>
          <ac:cxnSpMkLst>
            <pc:docMk/>
            <pc:sldMk cId="811849375" sldId="284"/>
            <ac:cxnSpMk id="4108" creationId="{454076F3-DC22-FBEB-25AB-75DA97B5A979}"/>
          </ac:cxnSpMkLst>
        </pc:cxnChg>
        <pc:cxnChg chg="add del mod">
          <ac:chgData name="Latorria Freeman" userId="370bba5ff0eb8ad8" providerId="LiveId" clId="{4EF859BC-B06C-4ED9-9D3C-DA04E47A49B1}" dt="2025-05-21T21:09:36.091" v="1838" actId="478"/>
          <ac:cxnSpMkLst>
            <pc:docMk/>
            <pc:sldMk cId="811849375" sldId="284"/>
            <ac:cxnSpMk id="4110" creationId="{7CEE2ECC-8F79-958A-B85B-3DD62B910086}"/>
          </ac:cxnSpMkLst>
        </pc:cxnChg>
        <pc:cxnChg chg="add del mod">
          <ac:chgData name="Latorria Freeman" userId="370bba5ff0eb8ad8" providerId="LiveId" clId="{4EF859BC-B06C-4ED9-9D3C-DA04E47A49B1}" dt="2025-05-21T21:09:38.260" v="1839" actId="478"/>
          <ac:cxnSpMkLst>
            <pc:docMk/>
            <pc:sldMk cId="811849375" sldId="284"/>
            <ac:cxnSpMk id="4113" creationId="{94198307-C9C6-E4DE-0B85-1A6B37BE76C9}"/>
          </ac:cxnSpMkLst>
        </pc:cxnChg>
        <pc:cxnChg chg="add del mod">
          <ac:chgData name="Latorria Freeman" userId="370bba5ff0eb8ad8" providerId="LiveId" clId="{4EF859BC-B06C-4ED9-9D3C-DA04E47A49B1}" dt="2025-05-21T21:09:39.385" v="1840" actId="478"/>
          <ac:cxnSpMkLst>
            <pc:docMk/>
            <pc:sldMk cId="811849375" sldId="284"/>
            <ac:cxnSpMk id="4115" creationId="{4FFBD118-3AB0-502A-C9AA-BBCA322DA7B7}"/>
          </ac:cxnSpMkLst>
        </pc:cxnChg>
        <pc:cxnChg chg="add mod">
          <ac:chgData name="Latorria Freeman" userId="370bba5ff0eb8ad8" providerId="LiveId" clId="{4EF859BC-B06C-4ED9-9D3C-DA04E47A49B1}" dt="2025-05-21T21:11:45.755" v="1875" actId="14100"/>
          <ac:cxnSpMkLst>
            <pc:docMk/>
            <pc:sldMk cId="811849375" sldId="284"/>
            <ac:cxnSpMk id="4118" creationId="{B4E63759-EDF1-A8FF-C5F4-36CB3ED6A147}"/>
          </ac:cxnSpMkLst>
        </pc:cxnChg>
        <pc:cxnChg chg="add del mod">
          <ac:chgData name="Latorria Freeman" userId="370bba5ff0eb8ad8" providerId="LiveId" clId="{4EF859BC-B06C-4ED9-9D3C-DA04E47A49B1}" dt="2025-05-21T21:09:40.756" v="1841" actId="478"/>
          <ac:cxnSpMkLst>
            <pc:docMk/>
            <pc:sldMk cId="811849375" sldId="284"/>
            <ac:cxnSpMk id="4124" creationId="{4560DEEE-BE03-395A-D0B0-6D21C1A433D6}"/>
          </ac:cxnSpMkLst>
        </pc:cxnChg>
      </pc:sldChg>
      <pc:sldChg chg="addSp delSp modSp add mod">
        <pc:chgData name="Latorria Freeman" userId="370bba5ff0eb8ad8" providerId="LiveId" clId="{4EF859BC-B06C-4ED9-9D3C-DA04E47A49B1}" dt="2025-05-17T04:00:01.911" v="1399" actId="14100"/>
        <pc:sldMkLst>
          <pc:docMk/>
          <pc:sldMk cId="1049797361" sldId="285"/>
        </pc:sldMkLst>
        <pc:spChg chg="add mod">
          <ac:chgData name="Latorria Freeman" userId="370bba5ff0eb8ad8" providerId="LiveId" clId="{4EF859BC-B06C-4ED9-9D3C-DA04E47A49B1}" dt="2025-05-16T00:36:44.132" v="1222" actId="2711"/>
          <ac:spMkLst>
            <pc:docMk/>
            <pc:sldMk cId="1049797361" sldId="285"/>
            <ac:spMk id="18" creationId="{E56F6D43-3EC6-B5E5-C3E7-46F64C21ECCE}"/>
          </ac:spMkLst>
        </pc:spChg>
        <pc:spChg chg="add mod">
          <ac:chgData name="Latorria Freeman" userId="370bba5ff0eb8ad8" providerId="LiveId" clId="{4EF859BC-B06C-4ED9-9D3C-DA04E47A49B1}" dt="2025-05-16T00:38:45.662" v="1242" actId="255"/>
          <ac:spMkLst>
            <pc:docMk/>
            <pc:sldMk cId="1049797361" sldId="285"/>
            <ac:spMk id="19" creationId="{41C38383-9799-DFE2-00FA-8C896C975E19}"/>
          </ac:spMkLst>
        </pc:spChg>
        <pc:spChg chg="add mod">
          <ac:chgData name="Latorria Freeman" userId="370bba5ff0eb8ad8" providerId="LiveId" clId="{4EF859BC-B06C-4ED9-9D3C-DA04E47A49B1}" dt="2025-05-16T00:37:00.442" v="1223" actId="2711"/>
          <ac:spMkLst>
            <pc:docMk/>
            <pc:sldMk cId="1049797361" sldId="285"/>
            <ac:spMk id="22" creationId="{BF4A4CDB-1AFC-BB40-FFF6-C0D5E087052D}"/>
          </ac:spMkLst>
        </pc:spChg>
        <pc:spChg chg="add mod">
          <ac:chgData name="Latorria Freeman" userId="370bba5ff0eb8ad8" providerId="LiveId" clId="{4EF859BC-B06C-4ED9-9D3C-DA04E47A49B1}" dt="2025-05-16T00:18:32.338" v="1089" actId="1076"/>
          <ac:spMkLst>
            <pc:docMk/>
            <pc:sldMk cId="1049797361" sldId="285"/>
            <ac:spMk id="24" creationId="{E2241076-8A33-9C58-BBE8-5B74117793CF}"/>
          </ac:spMkLst>
        </pc:spChg>
        <pc:spChg chg="add mod">
          <ac:chgData name="Latorria Freeman" userId="370bba5ff0eb8ad8" providerId="LiveId" clId="{4EF859BC-B06C-4ED9-9D3C-DA04E47A49B1}" dt="2025-05-16T00:38:55.416" v="1243" actId="2711"/>
          <ac:spMkLst>
            <pc:docMk/>
            <pc:sldMk cId="1049797361" sldId="285"/>
            <ac:spMk id="26" creationId="{E36F8B06-1493-7237-1957-4D13C864C2A6}"/>
          </ac:spMkLst>
        </pc:spChg>
        <pc:spChg chg="add mod">
          <ac:chgData name="Latorria Freeman" userId="370bba5ff0eb8ad8" providerId="LiveId" clId="{4EF859BC-B06C-4ED9-9D3C-DA04E47A49B1}" dt="2025-05-16T00:39:04.626" v="1244" actId="2711"/>
          <ac:spMkLst>
            <pc:docMk/>
            <pc:sldMk cId="1049797361" sldId="285"/>
            <ac:spMk id="27" creationId="{5464C274-69BB-AA72-18DD-2E6C17241A94}"/>
          </ac:spMkLst>
        </pc:spChg>
        <pc:spChg chg="add mod">
          <ac:chgData name="Latorria Freeman" userId="370bba5ff0eb8ad8" providerId="LiveId" clId="{4EF859BC-B06C-4ED9-9D3C-DA04E47A49B1}" dt="2025-05-16T00:37:10.648" v="1224" actId="2711"/>
          <ac:spMkLst>
            <pc:docMk/>
            <pc:sldMk cId="1049797361" sldId="285"/>
            <ac:spMk id="31" creationId="{A5652405-2ABD-F3BC-5B41-482F2F0C69C1}"/>
          </ac:spMkLst>
        </pc:spChg>
        <pc:spChg chg="add mod">
          <ac:chgData name="Latorria Freeman" userId="370bba5ff0eb8ad8" providerId="LiveId" clId="{4EF859BC-B06C-4ED9-9D3C-DA04E47A49B1}" dt="2025-05-16T00:37:18.203" v="1225" actId="2711"/>
          <ac:spMkLst>
            <pc:docMk/>
            <pc:sldMk cId="1049797361" sldId="285"/>
            <ac:spMk id="34" creationId="{246E6D38-8668-A2FB-4577-52B74F35B787}"/>
          </ac:spMkLst>
        </pc:spChg>
        <pc:spChg chg="add mod">
          <ac:chgData name="Latorria Freeman" userId="370bba5ff0eb8ad8" providerId="LiveId" clId="{4EF859BC-B06C-4ED9-9D3C-DA04E47A49B1}" dt="2025-05-16T00:19:59.497" v="1102" actId="1076"/>
          <ac:spMkLst>
            <pc:docMk/>
            <pc:sldMk cId="1049797361" sldId="285"/>
            <ac:spMk id="36" creationId="{79C7173D-5416-2D5D-AEBB-9749E18186BB}"/>
          </ac:spMkLst>
        </pc:spChg>
        <pc:spChg chg="add mod">
          <ac:chgData name="Latorria Freeman" userId="370bba5ff0eb8ad8" providerId="LiveId" clId="{4EF859BC-B06C-4ED9-9D3C-DA04E47A49B1}" dt="2025-05-16T00:37:29.660" v="1226" actId="2711"/>
          <ac:spMkLst>
            <pc:docMk/>
            <pc:sldMk cId="1049797361" sldId="285"/>
            <ac:spMk id="38" creationId="{E249BCFC-D1B1-9B82-D2EF-01965CD6521B}"/>
          </ac:spMkLst>
        </pc:spChg>
        <pc:spChg chg="add mod">
          <ac:chgData name="Latorria Freeman" userId="370bba5ff0eb8ad8" providerId="LiveId" clId="{4EF859BC-B06C-4ED9-9D3C-DA04E47A49B1}" dt="2025-05-16T00:15:03.054" v="1051" actId="14100"/>
          <ac:spMkLst>
            <pc:docMk/>
            <pc:sldMk cId="1049797361" sldId="285"/>
            <ac:spMk id="40" creationId="{BDF56979-B5D2-9F0D-7A77-E5FD4FF80B59}"/>
          </ac:spMkLst>
        </pc:spChg>
        <pc:spChg chg="add mod">
          <ac:chgData name="Latorria Freeman" userId="370bba5ff0eb8ad8" providerId="LiveId" clId="{4EF859BC-B06C-4ED9-9D3C-DA04E47A49B1}" dt="2025-05-16T00:15:45.525" v="1058" actId="1076"/>
          <ac:spMkLst>
            <pc:docMk/>
            <pc:sldMk cId="1049797361" sldId="285"/>
            <ac:spMk id="41" creationId="{4589D714-CE41-1852-ED32-27053DBA9B9F}"/>
          </ac:spMkLst>
        </pc:spChg>
        <pc:picChg chg="add mod">
          <ac:chgData name="Latorria Freeman" userId="370bba5ff0eb8ad8" providerId="LiveId" clId="{4EF859BC-B06C-4ED9-9D3C-DA04E47A49B1}" dt="2025-05-16T00:38:26.024" v="1241" actId="14100"/>
          <ac:picMkLst>
            <pc:docMk/>
            <pc:sldMk cId="1049797361" sldId="285"/>
            <ac:picMk id="2" creationId="{9FD2FDE1-2CE8-0000-C28E-B2F6B288D720}"/>
          </ac:picMkLst>
        </pc:picChg>
        <pc:picChg chg="add mod">
          <ac:chgData name="Latorria Freeman" userId="370bba5ff0eb8ad8" providerId="LiveId" clId="{4EF859BC-B06C-4ED9-9D3C-DA04E47A49B1}" dt="2025-05-17T03:47:20.855" v="1310" actId="14100"/>
          <ac:picMkLst>
            <pc:docMk/>
            <pc:sldMk cId="1049797361" sldId="285"/>
            <ac:picMk id="4" creationId="{1A3C7885-C73A-B2C5-34C1-D6620A1352D9}"/>
          </ac:picMkLst>
        </pc:picChg>
        <pc:picChg chg="add mod">
          <ac:chgData name="Latorria Freeman" userId="370bba5ff0eb8ad8" providerId="LiveId" clId="{4EF859BC-B06C-4ED9-9D3C-DA04E47A49B1}" dt="2025-05-17T04:00:01.911" v="1399" actId="14100"/>
          <ac:picMkLst>
            <pc:docMk/>
            <pc:sldMk cId="1049797361" sldId="285"/>
            <ac:picMk id="5" creationId="{C6BF769C-3298-E0FC-70F8-F9EF7AD40756}"/>
          </ac:picMkLst>
        </pc:picChg>
        <pc:picChg chg="add mod">
          <ac:chgData name="Latorria Freeman" userId="370bba5ff0eb8ad8" providerId="LiveId" clId="{4EF859BC-B06C-4ED9-9D3C-DA04E47A49B1}" dt="2025-05-16T00:38:05.891" v="1234" actId="1076"/>
          <ac:picMkLst>
            <pc:docMk/>
            <pc:sldMk cId="1049797361" sldId="285"/>
            <ac:picMk id="6" creationId="{5885EF52-C67A-1C76-0F7B-A3098D1E839A}"/>
          </ac:picMkLst>
        </pc:picChg>
        <pc:picChg chg="add mod">
          <ac:chgData name="Latorria Freeman" userId="370bba5ff0eb8ad8" providerId="LiveId" clId="{4EF859BC-B06C-4ED9-9D3C-DA04E47A49B1}" dt="2025-05-16T00:20:06.589" v="1105" actId="1076"/>
          <ac:picMkLst>
            <pc:docMk/>
            <pc:sldMk cId="1049797361" sldId="285"/>
            <ac:picMk id="7" creationId="{011AE72B-2159-795E-3CE9-EBBEF205FE9B}"/>
          </ac:picMkLst>
        </pc:picChg>
        <pc:picChg chg="add mod">
          <ac:chgData name="Latorria Freeman" userId="370bba5ff0eb8ad8" providerId="LiveId" clId="{4EF859BC-B06C-4ED9-9D3C-DA04E47A49B1}" dt="2025-05-16T00:20:15.579" v="1107" actId="1076"/>
          <ac:picMkLst>
            <pc:docMk/>
            <pc:sldMk cId="1049797361" sldId="285"/>
            <ac:picMk id="8" creationId="{C49BAD23-D6F8-8549-2DEE-F0F705BCE013}"/>
          </ac:picMkLst>
        </pc:picChg>
        <pc:picChg chg="add mod">
          <ac:chgData name="Latorria Freeman" userId="370bba5ff0eb8ad8" providerId="LiveId" clId="{4EF859BC-B06C-4ED9-9D3C-DA04E47A49B1}" dt="2025-05-16T00:07:18.330" v="974" actId="1076"/>
          <ac:picMkLst>
            <pc:docMk/>
            <pc:sldMk cId="1049797361" sldId="285"/>
            <ac:picMk id="9" creationId="{4618D045-EF2D-1F82-A312-AA403B0058BD}"/>
          </ac:picMkLst>
        </pc:picChg>
        <pc:picChg chg="add mod">
          <ac:chgData name="Latorria Freeman" userId="370bba5ff0eb8ad8" providerId="LiveId" clId="{4EF859BC-B06C-4ED9-9D3C-DA04E47A49B1}" dt="2025-05-16T00:37:49.132" v="1230" actId="1076"/>
          <ac:picMkLst>
            <pc:docMk/>
            <pc:sldMk cId="1049797361" sldId="285"/>
            <ac:picMk id="10" creationId="{B5BAF010-72DD-12E6-60FE-791EE8ABCC61}"/>
          </ac:picMkLst>
        </pc:picChg>
        <pc:picChg chg="add mod">
          <ac:chgData name="Latorria Freeman" userId="370bba5ff0eb8ad8" providerId="LiveId" clId="{4EF859BC-B06C-4ED9-9D3C-DA04E47A49B1}" dt="2025-05-16T00:37:42.349" v="1228" actId="14100"/>
          <ac:picMkLst>
            <pc:docMk/>
            <pc:sldMk cId="1049797361" sldId="285"/>
            <ac:picMk id="12" creationId="{28D77EE8-7817-0814-1C99-E8205788F888}"/>
          </ac:picMkLst>
        </pc:picChg>
        <pc:picChg chg="add mod">
          <ac:chgData name="Latorria Freeman" userId="370bba5ff0eb8ad8" providerId="LiveId" clId="{4EF859BC-B06C-4ED9-9D3C-DA04E47A49B1}" dt="2025-05-16T00:37:52.828" v="1231" actId="14100"/>
          <ac:picMkLst>
            <pc:docMk/>
            <pc:sldMk cId="1049797361" sldId="285"/>
            <ac:picMk id="13" creationId="{09C4BA9E-E917-1AED-0A99-2D637AC25579}"/>
          </ac:picMkLst>
        </pc:picChg>
        <pc:picChg chg="add mod">
          <ac:chgData name="Latorria Freeman" userId="370bba5ff0eb8ad8" providerId="LiveId" clId="{4EF859BC-B06C-4ED9-9D3C-DA04E47A49B1}" dt="2025-05-16T00:37:57.097" v="1233" actId="14100"/>
          <ac:picMkLst>
            <pc:docMk/>
            <pc:sldMk cId="1049797361" sldId="285"/>
            <ac:picMk id="14" creationId="{6948ECE4-A5BE-1264-D8E1-203478BE1FAF}"/>
          </ac:picMkLst>
        </pc:picChg>
        <pc:picChg chg="add mod">
          <ac:chgData name="Latorria Freeman" userId="370bba5ff0eb8ad8" providerId="LiveId" clId="{4EF859BC-B06C-4ED9-9D3C-DA04E47A49B1}" dt="2025-05-16T00:18:20.991" v="1087" actId="14100"/>
          <ac:picMkLst>
            <pc:docMk/>
            <pc:sldMk cId="1049797361" sldId="285"/>
            <ac:picMk id="16" creationId="{7D2F0890-FAB5-D596-7961-B2D22A2A49BA}"/>
          </ac:picMkLst>
        </pc:picChg>
        <pc:cxnChg chg="mod">
          <ac:chgData name="Latorria Freeman" userId="370bba5ff0eb8ad8" providerId="LiveId" clId="{4EF859BC-B06C-4ED9-9D3C-DA04E47A49B1}" dt="2025-05-16T00:21:25.243" v="1113" actId="14100"/>
          <ac:cxnSpMkLst>
            <pc:docMk/>
            <pc:sldMk cId="1049797361" sldId="285"/>
            <ac:cxnSpMk id="17" creationId="{74E261C0-F169-A1CD-7D1D-43FFB76D3A46}"/>
          </ac:cxnSpMkLst>
        </pc:cxnChg>
        <pc:cxnChg chg="mod">
          <ac:chgData name="Latorria Freeman" userId="370bba5ff0eb8ad8" providerId="LiveId" clId="{4EF859BC-B06C-4ED9-9D3C-DA04E47A49B1}" dt="2025-05-16T00:35:25.167" v="1216" actId="14100"/>
          <ac:cxnSpMkLst>
            <pc:docMk/>
            <pc:sldMk cId="1049797361" sldId="285"/>
            <ac:cxnSpMk id="23" creationId="{B2736102-3670-217D-07F3-578353B46915}"/>
          </ac:cxnSpMkLst>
        </pc:cxnChg>
        <pc:cxnChg chg="mod">
          <ac:chgData name="Latorria Freeman" userId="370bba5ff0eb8ad8" providerId="LiveId" clId="{4EF859BC-B06C-4ED9-9D3C-DA04E47A49B1}" dt="2025-05-16T00:34:31.408" v="1211" actId="14100"/>
          <ac:cxnSpMkLst>
            <pc:docMk/>
            <pc:sldMk cId="1049797361" sldId="285"/>
            <ac:cxnSpMk id="25" creationId="{E188DF32-D6C7-A2E6-50C9-B1ABE81C5C4E}"/>
          </ac:cxnSpMkLst>
        </pc:cxnChg>
        <pc:cxnChg chg="mod">
          <ac:chgData name="Latorria Freeman" userId="370bba5ff0eb8ad8" providerId="LiveId" clId="{4EF859BC-B06C-4ED9-9D3C-DA04E47A49B1}" dt="2025-05-16T00:35:44.370" v="1218" actId="14100"/>
          <ac:cxnSpMkLst>
            <pc:docMk/>
            <pc:sldMk cId="1049797361" sldId="285"/>
            <ac:cxnSpMk id="28" creationId="{BF2598D1-743F-1383-F390-78FE56315C6B}"/>
          </ac:cxnSpMkLst>
        </pc:cxnChg>
        <pc:cxnChg chg="mod">
          <ac:chgData name="Latorria Freeman" userId="370bba5ff0eb8ad8" providerId="LiveId" clId="{4EF859BC-B06C-4ED9-9D3C-DA04E47A49B1}" dt="2025-05-16T00:35:15.631" v="1215" actId="14100"/>
          <ac:cxnSpMkLst>
            <pc:docMk/>
            <pc:sldMk cId="1049797361" sldId="285"/>
            <ac:cxnSpMk id="35" creationId="{8CC9B175-4F7F-10C9-0354-FE1444B59D04}"/>
          </ac:cxnSpMkLst>
        </pc:cxnChg>
        <pc:cxnChg chg="mod">
          <ac:chgData name="Latorria Freeman" userId="370bba5ff0eb8ad8" providerId="LiveId" clId="{4EF859BC-B06C-4ED9-9D3C-DA04E47A49B1}" dt="2025-05-16T00:36:00.638" v="1219" actId="14100"/>
          <ac:cxnSpMkLst>
            <pc:docMk/>
            <pc:sldMk cId="1049797361" sldId="285"/>
            <ac:cxnSpMk id="45" creationId="{722527F0-0C2F-37FA-0B3D-A84CE116A48F}"/>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589B2-A8BD-4B24-9F9C-D7945332AC02}" type="datetimeFigureOut">
              <a:rPr lang="en-US" smtClean="0"/>
              <a:t>5/21/2025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8F7677-F7BC-4193-8CDA-C937538616F2}" type="slidenum">
              <a:rPr lang="en-US" smtClean="0"/>
              <a:t>‹#›</a:t>
            </a:fld>
            <a:endParaRPr lang="en-US"/>
          </a:p>
        </p:txBody>
      </p:sp>
    </p:spTree>
    <p:extLst>
      <p:ext uri="{BB962C8B-B14F-4D97-AF65-F5344CB8AC3E}">
        <p14:creationId xmlns:p14="http://schemas.microsoft.com/office/powerpoint/2010/main" val="1662517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B428B-E60E-3FA6-221E-558CD3BFE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959F1-66A2-CCFE-A6AE-F28AB1AB4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AED3B-6AF5-8974-294B-1CEAAD94A5FE}"/>
              </a:ext>
            </a:extLst>
          </p:cNvPr>
          <p:cNvSpPr>
            <a:spLocks noGrp="1"/>
          </p:cNvSpPr>
          <p:nvPr>
            <p:ph type="body" idx="1"/>
          </p:nvPr>
        </p:nvSpPr>
        <p:spPr/>
        <p:txBody>
          <a:bodyPr/>
          <a:lstStyle/>
          <a:p>
            <a:r>
              <a:rPr lang="en-US" dirty="0"/>
              <a:t>Sort cases from new cases to old cases </a:t>
            </a:r>
          </a:p>
        </p:txBody>
      </p:sp>
      <p:sp>
        <p:nvSpPr>
          <p:cNvPr id="4" name="Slide Number Placeholder 3">
            <a:extLst>
              <a:ext uri="{FF2B5EF4-FFF2-40B4-BE49-F238E27FC236}">
                <a16:creationId xmlns:a16="http://schemas.microsoft.com/office/drawing/2014/main" id="{D37A26EB-F985-EFE5-A4A7-C070246607CA}"/>
              </a:ext>
            </a:extLst>
          </p:cNvPr>
          <p:cNvSpPr>
            <a:spLocks noGrp="1"/>
          </p:cNvSpPr>
          <p:nvPr>
            <p:ph type="sldNum" sz="quarter" idx="5"/>
          </p:nvPr>
        </p:nvSpPr>
        <p:spPr/>
        <p:txBody>
          <a:bodyPr/>
          <a:lstStyle/>
          <a:p>
            <a:fld id="{984BB4F6-5BD5-41B2-A0A1-45A1A936B647}" type="slidenum">
              <a:rPr lang="en-US" smtClean="0"/>
              <a:t>3</a:t>
            </a:fld>
            <a:endParaRPr lang="en-US"/>
          </a:p>
        </p:txBody>
      </p:sp>
    </p:spTree>
    <p:extLst>
      <p:ext uri="{BB962C8B-B14F-4D97-AF65-F5344CB8AC3E}">
        <p14:creationId xmlns:p14="http://schemas.microsoft.com/office/powerpoint/2010/main" val="3903685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DAC26-DFDB-25D5-1D01-CBD90D365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A206D-96D1-2C4B-ED04-D112D147A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532AC-0716-D03D-D13C-16C25C78969D}"/>
              </a:ext>
            </a:extLst>
          </p:cNvPr>
          <p:cNvSpPr>
            <a:spLocks noGrp="1"/>
          </p:cNvSpPr>
          <p:nvPr>
            <p:ph type="body" idx="1"/>
          </p:nvPr>
        </p:nvSpPr>
        <p:spPr/>
        <p:txBody>
          <a:bodyPr/>
          <a:lstStyle/>
          <a:p>
            <a:r>
              <a:rPr lang="en-US" dirty="0"/>
              <a:t>Sort cases from new cases to old cases </a:t>
            </a:r>
          </a:p>
        </p:txBody>
      </p:sp>
      <p:sp>
        <p:nvSpPr>
          <p:cNvPr id="4" name="Slide Number Placeholder 3">
            <a:extLst>
              <a:ext uri="{FF2B5EF4-FFF2-40B4-BE49-F238E27FC236}">
                <a16:creationId xmlns:a16="http://schemas.microsoft.com/office/drawing/2014/main" id="{FAE8E5D0-AE4C-D6C6-D46C-4119E008F356}"/>
              </a:ext>
            </a:extLst>
          </p:cNvPr>
          <p:cNvSpPr>
            <a:spLocks noGrp="1"/>
          </p:cNvSpPr>
          <p:nvPr>
            <p:ph type="sldNum" sz="quarter" idx="5"/>
          </p:nvPr>
        </p:nvSpPr>
        <p:spPr/>
        <p:txBody>
          <a:bodyPr/>
          <a:lstStyle/>
          <a:p>
            <a:fld id="{984BB4F6-5BD5-41B2-A0A1-45A1A936B647}" type="slidenum">
              <a:rPr lang="en-US" smtClean="0"/>
              <a:t>4</a:t>
            </a:fld>
            <a:endParaRPr lang="en-US"/>
          </a:p>
        </p:txBody>
      </p:sp>
    </p:spTree>
    <p:extLst>
      <p:ext uri="{BB962C8B-B14F-4D97-AF65-F5344CB8AC3E}">
        <p14:creationId xmlns:p14="http://schemas.microsoft.com/office/powerpoint/2010/main" val="2366450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5240-F004-B0BC-03FA-7051928E5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9BF79-7AD3-0D00-740F-8DB642D6C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55623-CCB6-1074-FD5A-39B1FFD17EE1}"/>
              </a:ext>
            </a:extLst>
          </p:cNvPr>
          <p:cNvSpPr>
            <a:spLocks noGrp="1"/>
          </p:cNvSpPr>
          <p:nvPr>
            <p:ph type="body" idx="1"/>
          </p:nvPr>
        </p:nvSpPr>
        <p:spPr/>
        <p:txBody>
          <a:bodyPr/>
          <a:lstStyle/>
          <a:p>
            <a:r>
              <a:rPr lang="en-US" dirty="0"/>
              <a:t>Sort cases from new cases to old cases </a:t>
            </a:r>
          </a:p>
        </p:txBody>
      </p:sp>
      <p:sp>
        <p:nvSpPr>
          <p:cNvPr id="4" name="Slide Number Placeholder 3">
            <a:extLst>
              <a:ext uri="{FF2B5EF4-FFF2-40B4-BE49-F238E27FC236}">
                <a16:creationId xmlns:a16="http://schemas.microsoft.com/office/drawing/2014/main" id="{2AC5F071-A52B-FCB8-D783-0375F5B5824F}"/>
              </a:ext>
            </a:extLst>
          </p:cNvPr>
          <p:cNvSpPr>
            <a:spLocks noGrp="1"/>
          </p:cNvSpPr>
          <p:nvPr>
            <p:ph type="sldNum" sz="quarter" idx="5"/>
          </p:nvPr>
        </p:nvSpPr>
        <p:spPr/>
        <p:txBody>
          <a:bodyPr/>
          <a:lstStyle/>
          <a:p>
            <a:fld id="{984BB4F6-5BD5-41B2-A0A1-45A1A936B647}" type="slidenum">
              <a:rPr lang="en-US" smtClean="0"/>
              <a:t>5</a:t>
            </a:fld>
            <a:endParaRPr lang="en-US"/>
          </a:p>
        </p:txBody>
      </p:sp>
    </p:spTree>
    <p:extLst>
      <p:ext uri="{BB962C8B-B14F-4D97-AF65-F5344CB8AC3E}">
        <p14:creationId xmlns:p14="http://schemas.microsoft.com/office/powerpoint/2010/main" val="1772879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8FA71-3A18-48C0-980F-4B68F7F63042}"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79474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C1210E-201E-4473-82AC-2466F5386C38}"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89798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EA198-6CAB-4B8F-B93F-1F9C8C4B6CE7}"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91307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06041F-4525-44D5-AA4F-332294BF1F56}" type="datetime1">
              <a:rPr lang="en-US" smtClean="0"/>
              <a:t>5/21/2025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95224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557091-BBDF-4EB9-BA6B-2BB67AC4FC0F}" type="datetime1">
              <a:rPr lang="en-US" smtClean="0"/>
              <a:t>5/21/2025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04476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D6B226B-77A6-410C-9796-083F278E0125}" type="datetime1">
              <a:rPr lang="en-US" smtClean="0"/>
              <a:t>5/21/2025</a:t>
            </a:fld>
            <a:endParaRPr lang="en-US"/>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3076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23A578B-D289-4C40-8593-3D356C49DA58}" type="datetime1">
              <a:rPr lang="en-US" smtClean="0"/>
              <a:t>5/21/2025</a:t>
            </a:fld>
            <a:endParaRPr lang="en-US"/>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54954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13DFAE3-14DB-48A7-A80F-80DDB072CE3D}" type="datetime1">
              <a:rPr lang="en-US" smtClean="0"/>
              <a:t>5/21/2025</a:t>
            </a:fld>
            <a:endParaRPr lang="en-US"/>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3974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C5EAEF-6478-4102-8F5D-A5FE9FC97ACB}" type="datetime1">
              <a:rPr lang="en-US" smtClean="0"/>
              <a:t>5/21/2025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61664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F45AC6-C491-4585-A584-9CE2AF7D5500}" type="datetime1">
              <a:rPr lang="en-US" smtClean="0"/>
              <a:t>5/21/2025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336839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76398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4446865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246125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7F45AC6-C491-4585-A584-9CE2AF7D5500}" type="datetime1">
              <a:rPr lang="en-US" smtClean="0"/>
              <a:t>5/21/2025</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5572639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7F45AC6-C491-4585-A584-9CE2AF7D5500}" type="datetime1">
              <a:rPr lang="en-US" smtClean="0"/>
              <a:t>5/21/2025</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6026981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4EDB3-C0E8-45F8-9E1D-1B6C8D1880C0}"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8586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F0EC4B-54ED-4041-B552-9BA760FA3DBA}" type="datetime1">
              <a:rPr lang="en-US" smtClean="0"/>
              <a:t>5/21/2025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60121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7F45AC6-C491-4585-A584-9CE2AF7D5500}" type="datetime1">
              <a:rPr lang="en-US" smtClean="0"/>
              <a:t>5/21/2025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196563634"/>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jp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image" Target="../media/image1.jpeg"/><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jpe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jpe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jpeg"/><Relationship Id="rId30" Type="http://schemas.openxmlformats.org/officeDocument/2006/relationships/image" Target="../media/image33.png"/></Relationships>
</file>

<file path=ppt/slides/_rels/slide2.xml.rels><?xml version="1.0" encoding="UTF-8" standalone="yes"?>
<Relationships xmlns="http://schemas.openxmlformats.org/package/2006/relationships"><Relationship Id="rId3" Type="http://schemas.openxmlformats.org/officeDocument/2006/relationships/hyperlink" Target="https://natchitochescrimestoppers.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3.pn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36.png"/><Relationship Id="rId5" Type="http://schemas.openxmlformats.org/officeDocument/2006/relationships/image" Target="../media/image14.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9.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26.png"/><Relationship Id="rId3" Type="http://schemas.openxmlformats.org/officeDocument/2006/relationships/image" Target="../media/image38.png"/><Relationship Id="rId7" Type="http://schemas.openxmlformats.org/officeDocument/2006/relationships/image" Target="../media/image25.png"/><Relationship Id="rId12"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0.png"/><Relationship Id="rId5" Type="http://schemas.openxmlformats.org/officeDocument/2006/relationships/image" Target="../media/image24.png"/><Relationship Id="rId10" Type="http://schemas.openxmlformats.org/officeDocument/2006/relationships/image" Target="../media/image32.jpeg"/><Relationship Id="rId4" Type="http://schemas.openxmlformats.org/officeDocument/2006/relationships/image" Target="../media/image15.png"/><Relationship Id="rId9" Type="http://schemas.openxmlformats.org/officeDocument/2006/relationships/image" Target="../media/image31.png"/><Relationship Id="rId14" Type="http://schemas.openxmlformats.org/officeDocument/2006/relationships/image" Target="../media/image34.jpe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9.png"/><Relationship Id="rId3" Type="http://schemas.openxmlformats.org/officeDocument/2006/relationships/image" Target="../media/image42.png"/><Relationship Id="rId7" Type="http://schemas.openxmlformats.org/officeDocument/2006/relationships/image" Target="../media/image20.png"/><Relationship Id="rId12"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3.jpeg"/><Relationship Id="rId11" Type="http://schemas.openxmlformats.org/officeDocument/2006/relationships/image" Target="../media/image29.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hyperlink" Target="https://natchitochescrimestopper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8E9D62-7BA3-4D5E-8915-0D0E8661E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AutoShape 2" descr="Visually searched image">
            <a:extLst>
              <a:ext uri="{FF2B5EF4-FFF2-40B4-BE49-F238E27FC236}">
                <a16:creationId xmlns:a16="http://schemas.microsoft.com/office/drawing/2014/main" id="{2816058C-FA86-3041-C401-F210C21937B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descr="A blue background with white text&#10;&#10;AI-generated content may be incorrect.">
            <a:extLst>
              <a:ext uri="{FF2B5EF4-FFF2-40B4-BE49-F238E27FC236}">
                <a16:creationId xmlns:a16="http://schemas.microsoft.com/office/drawing/2014/main" id="{9D1444C8-35AA-9166-9DA6-7981082AED98}"/>
              </a:ext>
            </a:extLst>
          </p:cNvPr>
          <p:cNvPicPr>
            <a:picLocks noChangeAspect="1"/>
          </p:cNvPicPr>
          <p:nvPr/>
        </p:nvPicPr>
        <p:blipFill>
          <a:blip r:embed="rId3">
            <a:extLst>
              <a:ext uri="{28A0092B-C50C-407E-A947-70E740481C1C}">
                <a14:useLocalDpi xmlns:a14="http://schemas.microsoft.com/office/drawing/2010/main" val="0"/>
              </a:ext>
            </a:extLst>
          </a:blip>
          <a:srcRect l="790" t="20110"/>
          <a:stretch/>
        </p:blipFill>
        <p:spPr>
          <a:xfrm>
            <a:off x="-3253" y="30975"/>
            <a:ext cx="10278916" cy="3288012"/>
          </a:xfrm>
          <a:prstGeom prst="rect">
            <a:avLst/>
          </a:prstGeom>
        </p:spPr>
      </p:pic>
      <p:pic>
        <p:nvPicPr>
          <p:cNvPr id="14" name="Picture 13">
            <a:extLst>
              <a:ext uri="{FF2B5EF4-FFF2-40B4-BE49-F238E27FC236}">
                <a16:creationId xmlns:a16="http://schemas.microsoft.com/office/drawing/2014/main" id="{AA987A13-EFA0-4BF6-56CB-40BA5130DA6C}"/>
              </a:ext>
            </a:extLst>
          </p:cNvPr>
          <p:cNvPicPr>
            <a:picLocks noChangeAspect="1"/>
          </p:cNvPicPr>
          <p:nvPr/>
        </p:nvPicPr>
        <p:blipFill>
          <a:blip r:embed="rId4"/>
          <a:stretch>
            <a:fillRect/>
          </a:stretch>
        </p:blipFill>
        <p:spPr>
          <a:xfrm>
            <a:off x="5857574" y="5012452"/>
            <a:ext cx="1211014" cy="1755744"/>
          </a:xfrm>
          <a:prstGeom prst="rect">
            <a:avLst/>
          </a:prstGeom>
        </p:spPr>
      </p:pic>
      <p:pic>
        <p:nvPicPr>
          <p:cNvPr id="15" name="Picture 14" descr="No photo description available.">
            <a:extLst>
              <a:ext uri="{FF2B5EF4-FFF2-40B4-BE49-F238E27FC236}">
                <a16:creationId xmlns:a16="http://schemas.microsoft.com/office/drawing/2014/main" id="{4B02260F-5C9B-D01B-BA2B-A2868E4A871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23201" r="-781" b="35701"/>
          <a:stretch/>
        </p:blipFill>
        <p:spPr bwMode="auto">
          <a:xfrm>
            <a:off x="2112798" y="5176622"/>
            <a:ext cx="1493361" cy="1583615"/>
          </a:xfrm>
          <a:prstGeom prst="rect">
            <a:avLst/>
          </a:prstGeom>
          <a:noFill/>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FFB3657C-B995-6591-626E-DE7ADF88A363}"/>
              </a:ext>
            </a:extLst>
          </p:cNvPr>
          <p:cNvPicPr>
            <a:picLocks noChangeAspect="1"/>
          </p:cNvPicPr>
          <p:nvPr/>
        </p:nvPicPr>
        <p:blipFill>
          <a:blip r:embed="rId6"/>
          <a:stretch>
            <a:fillRect/>
          </a:stretch>
        </p:blipFill>
        <p:spPr>
          <a:xfrm rot="21281988">
            <a:off x="4643380" y="2608731"/>
            <a:ext cx="1477252" cy="1588911"/>
          </a:xfrm>
          <a:prstGeom prst="rect">
            <a:avLst/>
          </a:prstGeom>
        </p:spPr>
      </p:pic>
      <p:pic>
        <p:nvPicPr>
          <p:cNvPr id="17" name="Picture 16">
            <a:extLst>
              <a:ext uri="{FF2B5EF4-FFF2-40B4-BE49-F238E27FC236}">
                <a16:creationId xmlns:a16="http://schemas.microsoft.com/office/drawing/2014/main" id="{BFCFC979-B678-2A19-5260-19D38373BF90}"/>
              </a:ext>
            </a:extLst>
          </p:cNvPr>
          <p:cNvPicPr>
            <a:picLocks noChangeAspect="1"/>
          </p:cNvPicPr>
          <p:nvPr/>
        </p:nvPicPr>
        <p:blipFill>
          <a:blip r:embed="rId7"/>
          <a:stretch>
            <a:fillRect/>
          </a:stretch>
        </p:blipFill>
        <p:spPr>
          <a:xfrm rot="20941771">
            <a:off x="139947" y="5176929"/>
            <a:ext cx="1291098" cy="1498311"/>
          </a:xfrm>
          <a:prstGeom prst="rect">
            <a:avLst/>
          </a:prstGeom>
        </p:spPr>
      </p:pic>
      <p:pic>
        <p:nvPicPr>
          <p:cNvPr id="18" name="Picture 17">
            <a:extLst>
              <a:ext uri="{FF2B5EF4-FFF2-40B4-BE49-F238E27FC236}">
                <a16:creationId xmlns:a16="http://schemas.microsoft.com/office/drawing/2014/main" id="{E3DAC2DF-3B0E-16C6-198E-3547A6971673}"/>
              </a:ext>
            </a:extLst>
          </p:cNvPr>
          <p:cNvPicPr>
            <a:picLocks noChangeAspect="1"/>
          </p:cNvPicPr>
          <p:nvPr/>
        </p:nvPicPr>
        <p:blipFill>
          <a:blip r:embed="rId8"/>
          <a:stretch>
            <a:fillRect/>
          </a:stretch>
        </p:blipFill>
        <p:spPr>
          <a:xfrm rot="21046028">
            <a:off x="3329713" y="5002531"/>
            <a:ext cx="1409696" cy="1746232"/>
          </a:xfrm>
          <a:prstGeom prst="rect">
            <a:avLst/>
          </a:prstGeom>
        </p:spPr>
      </p:pic>
      <p:pic>
        <p:nvPicPr>
          <p:cNvPr id="19" name="Picture 18">
            <a:extLst>
              <a:ext uri="{FF2B5EF4-FFF2-40B4-BE49-F238E27FC236}">
                <a16:creationId xmlns:a16="http://schemas.microsoft.com/office/drawing/2014/main" id="{737D4C6C-D430-300D-1A5A-15F017E71516}"/>
              </a:ext>
            </a:extLst>
          </p:cNvPr>
          <p:cNvPicPr>
            <a:picLocks noChangeAspect="1"/>
          </p:cNvPicPr>
          <p:nvPr/>
        </p:nvPicPr>
        <p:blipFill>
          <a:blip r:embed="rId9"/>
          <a:stretch>
            <a:fillRect/>
          </a:stretch>
        </p:blipFill>
        <p:spPr>
          <a:xfrm rot="840559">
            <a:off x="6088010" y="2498095"/>
            <a:ext cx="1241070" cy="1899598"/>
          </a:xfrm>
          <a:prstGeom prst="rect">
            <a:avLst/>
          </a:prstGeom>
        </p:spPr>
      </p:pic>
      <p:pic>
        <p:nvPicPr>
          <p:cNvPr id="20" name="Picture 19">
            <a:extLst>
              <a:ext uri="{FF2B5EF4-FFF2-40B4-BE49-F238E27FC236}">
                <a16:creationId xmlns:a16="http://schemas.microsoft.com/office/drawing/2014/main" id="{FEA4F4BD-2962-EB67-0908-3727B3C7B1DB}"/>
              </a:ext>
            </a:extLst>
          </p:cNvPr>
          <p:cNvPicPr>
            <a:picLocks noChangeAspect="1"/>
          </p:cNvPicPr>
          <p:nvPr/>
        </p:nvPicPr>
        <p:blipFill>
          <a:blip r:embed="rId10"/>
          <a:stretch>
            <a:fillRect/>
          </a:stretch>
        </p:blipFill>
        <p:spPr>
          <a:xfrm>
            <a:off x="9891476" y="3379248"/>
            <a:ext cx="1151632" cy="1886006"/>
          </a:xfrm>
          <a:prstGeom prst="rect">
            <a:avLst/>
          </a:prstGeom>
        </p:spPr>
      </p:pic>
      <p:pic>
        <p:nvPicPr>
          <p:cNvPr id="21" name="Picture 20">
            <a:extLst>
              <a:ext uri="{FF2B5EF4-FFF2-40B4-BE49-F238E27FC236}">
                <a16:creationId xmlns:a16="http://schemas.microsoft.com/office/drawing/2014/main" id="{10EBFA50-D0A8-44E5-2F89-517BE696C5BD}"/>
              </a:ext>
            </a:extLst>
          </p:cNvPr>
          <p:cNvPicPr>
            <a:picLocks noChangeAspect="1"/>
          </p:cNvPicPr>
          <p:nvPr/>
        </p:nvPicPr>
        <p:blipFill>
          <a:blip r:embed="rId11"/>
          <a:stretch>
            <a:fillRect/>
          </a:stretch>
        </p:blipFill>
        <p:spPr>
          <a:xfrm>
            <a:off x="2961729" y="3360950"/>
            <a:ext cx="1598896" cy="1648221"/>
          </a:xfrm>
          <a:prstGeom prst="rect">
            <a:avLst/>
          </a:prstGeom>
        </p:spPr>
      </p:pic>
      <p:pic>
        <p:nvPicPr>
          <p:cNvPr id="23" name="Picture 22">
            <a:extLst>
              <a:ext uri="{FF2B5EF4-FFF2-40B4-BE49-F238E27FC236}">
                <a16:creationId xmlns:a16="http://schemas.microsoft.com/office/drawing/2014/main" id="{4645454A-9F68-635D-6C72-583F5B3D248A}"/>
              </a:ext>
            </a:extLst>
          </p:cNvPr>
          <p:cNvPicPr>
            <a:picLocks noChangeAspect="1"/>
          </p:cNvPicPr>
          <p:nvPr/>
        </p:nvPicPr>
        <p:blipFill>
          <a:blip r:embed="rId12"/>
          <a:stretch>
            <a:fillRect/>
          </a:stretch>
        </p:blipFill>
        <p:spPr>
          <a:xfrm rot="443505">
            <a:off x="7277795" y="2556714"/>
            <a:ext cx="1382330" cy="1623541"/>
          </a:xfrm>
          <a:prstGeom prst="rect">
            <a:avLst/>
          </a:prstGeom>
        </p:spPr>
      </p:pic>
      <p:pic>
        <p:nvPicPr>
          <p:cNvPr id="24" name="Picture 23">
            <a:extLst>
              <a:ext uri="{FF2B5EF4-FFF2-40B4-BE49-F238E27FC236}">
                <a16:creationId xmlns:a16="http://schemas.microsoft.com/office/drawing/2014/main" id="{0B1B6B1F-2066-C205-0A8D-663EC08CDF03}"/>
              </a:ext>
            </a:extLst>
          </p:cNvPr>
          <p:cNvPicPr>
            <a:picLocks noChangeAspect="1"/>
          </p:cNvPicPr>
          <p:nvPr/>
        </p:nvPicPr>
        <p:blipFill>
          <a:blip r:embed="rId13"/>
          <a:srcRect l="9945" t="5272" r="7710"/>
          <a:stretch/>
        </p:blipFill>
        <p:spPr>
          <a:xfrm rot="20743129">
            <a:off x="829152" y="3305444"/>
            <a:ext cx="1425856" cy="1818941"/>
          </a:xfrm>
          <a:prstGeom prst="rect">
            <a:avLst/>
          </a:prstGeom>
        </p:spPr>
      </p:pic>
      <p:pic>
        <p:nvPicPr>
          <p:cNvPr id="25" name="Picture 24">
            <a:extLst>
              <a:ext uri="{FF2B5EF4-FFF2-40B4-BE49-F238E27FC236}">
                <a16:creationId xmlns:a16="http://schemas.microsoft.com/office/drawing/2014/main" id="{1D6BF8A0-9827-5564-EE76-F01A9E7CCD54}"/>
              </a:ext>
            </a:extLst>
          </p:cNvPr>
          <p:cNvPicPr>
            <a:picLocks noChangeAspect="1"/>
          </p:cNvPicPr>
          <p:nvPr/>
        </p:nvPicPr>
        <p:blipFill>
          <a:blip r:embed="rId14"/>
          <a:stretch>
            <a:fillRect/>
          </a:stretch>
        </p:blipFill>
        <p:spPr>
          <a:xfrm>
            <a:off x="4496378" y="5163100"/>
            <a:ext cx="1404036" cy="1610661"/>
          </a:xfrm>
          <a:prstGeom prst="rect">
            <a:avLst/>
          </a:prstGeom>
        </p:spPr>
      </p:pic>
      <p:pic>
        <p:nvPicPr>
          <p:cNvPr id="26" name="Picture 25">
            <a:extLst>
              <a:ext uri="{FF2B5EF4-FFF2-40B4-BE49-F238E27FC236}">
                <a16:creationId xmlns:a16="http://schemas.microsoft.com/office/drawing/2014/main" id="{26E89A5B-0A4F-8B1B-E5EE-21639260CCBC}"/>
              </a:ext>
            </a:extLst>
          </p:cNvPr>
          <p:cNvPicPr>
            <a:picLocks noChangeAspect="1"/>
          </p:cNvPicPr>
          <p:nvPr/>
        </p:nvPicPr>
        <p:blipFill>
          <a:blip r:embed="rId15"/>
          <a:stretch>
            <a:fillRect/>
          </a:stretch>
        </p:blipFill>
        <p:spPr>
          <a:xfrm>
            <a:off x="17071" y="3348273"/>
            <a:ext cx="1091083" cy="1484708"/>
          </a:xfrm>
          <a:prstGeom prst="rect">
            <a:avLst/>
          </a:prstGeom>
        </p:spPr>
      </p:pic>
      <p:pic>
        <p:nvPicPr>
          <p:cNvPr id="27" name="Picture 26">
            <a:extLst>
              <a:ext uri="{FF2B5EF4-FFF2-40B4-BE49-F238E27FC236}">
                <a16:creationId xmlns:a16="http://schemas.microsoft.com/office/drawing/2014/main" id="{EF85E713-9C6B-ACE8-1664-FD6B8964E64F}"/>
              </a:ext>
            </a:extLst>
          </p:cNvPr>
          <p:cNvPicPr>
            <a:picLocks noChangeAspect="1"/>
          </p:cNvPicPr>
          <p:nvPr/>
        </p:nvPicPr>
        <p:blipFill>
          <a:blip r:embed="rId16"/>
          <a:stretch>
            <a:fillRect/>
          </a:stretch>
        </p:blipFill>
        <p:spPr>
          <a:xfrm rot="21270744">
            <a:off x="7037337" y="4997776"/>
            <a:ext cx="1355701" cy="1755744"/>
          </a:xfrm>
          <a:prstGeom prst="rect">
            <a:avLst/>
          </a:prstGeom>
        </p:spPr>
      </p:pic>
      <p:pic>
        <p:nvPicPr>
          <p:cNvPr id="28" name="Picture 27">
            <a:extLst>
              <a:ext uri="{FF2B5EF4-FFF2-40B4-BE49-F238E27FC236}">
                <a16:creationId xmlns:a16="http://schemas.microsoft.com/office/drawing/2014/main" id="{424F0694-5617-BB56-57DB-20D99967928D}"/>
              </a:ext>
            </a:extLst>
          </p:cNvPr>
          <p:cNvPicPr>
            <a:picLocks noChangeAspect="1"/>
          </p:cNvPicPr>
          <p:nvPr/>
        </p:nvPicPr>
        <p:blipFill>
          <a:blip r:embed="rId17"/>
          <a:stretch>
            <a:fillRect/>
          </a:stretch>
        </p:blipFill>
        <p:spPr>
          <a:xfrm>
            <a:off x="8946325" y="5153441"/>
            <a:ext cx="1328222" cy="1631237"/>
          </a:xfrm>
          <a:prstGeom prst="rect">
            <a:avLst/>
          </a:prstGeom>
        </p:spPr>
      </p:pic>
      <p:pic>
        <p:nvPicPr>
          <p:cNvPr id="29" name="Picture 28">
            <a:extLst>
              <a:ext uri="{FF2B5EF4-FFF2-40B4-BE49-F238E27FC236}">
                <a16:creationId xmlns:a16="http://schemas.microsoft.com/office/drawing/2014/main" id="{18419D33-B975-ADBA-76BA-A1C585CF7A55}"/>
              </a:ext>
            </a:extLst>
          </p:cNvPr>
          <p:cNvPicPr>
            <a:picLocks noChangeAspect="1"/>
          </p:cNvPicPr>
          <p:nvPr/>
        </p:nvPicPr>
        <p:blipFill>
          <a:blip r:embed="rId18"/>
          <a:stretch>
            <a:fillRect/>
          </a:stretch>
        </p:blipFill>
        <p:spPr>
          <a:xfrm rot="634268">
            <a:off x="10071518" y="5386616"/>
            <a:ext cx="1084689" cy="1400339"/>
          </a:xfrm>
          <a:prstGeom prst="rect">
            <a:avLst/>
          </a:prstGeom>
        </p:spPr>
      </p:pic>
      <p:pic>
        <p:nvPicPr>
          <p:cNvPr id="30" name="Picture 29">
            <a:extLst>
              <a:ext uri="{FF2B5EF4-FFF2-40B4-BE49-F238E27FC236}">
                <a16:creationId xmlns:a16="http://schemas.microsoft.com/office/drawing/2014/main" id="{200A9267-7792-A354-5E71-92DE62FDE1C9}"/>
              </a:ext>
            </a:extLst>
          </p:cNvPr>
          <p:cNvPicPr>
            <a:picLocks noChangeAspect="1"/>
          </p:cNvPicPr>
          <p:nvPr/>
        </p:nvPicPr>
        <p:blipFill>
          <a:blip r:embed="rId19"/>
          <a:stretch>
            <a:fillRect/>
          </a:stretch>
        </p:blipFill>
        <p:spPr>
          <a:xfrm rot="639451">
            <a:off x="10847972" y="3393265"/>
            <a:ext cx="1203668" cy="1847318"/>
          </a:xfrm>
          <a:prstGeom prst="rect">
            <a:avLst/>
          </a:prstGeom>
        </p:spPr>
      </p:pic>
      <p:pic>
        <p:nvPicPr>
          <p:cNvPr id="31" name="Picture 30">
            <a:extLst>
              <a:ext uri="{FF2B5EF4-FFF2-40B4-BE49-F238E27FC236}">
                <a16:creationId xmlns:a16="http://schemas.microsoft.com/office/drawing/2014/main" id="{DDF907B7-D6C2-4EAC-D481-AEBA50D94FBF}"/>
              </a:ext>
            </a:extLst>
          </p:cNvPr>
          <p:cNvPicPr>
            <a:picLocks noChangeAspect="1"/>
          </p:cNvPicPr>
          <p:nvPr/>
        </p:nvPicPr>
        <p:blipFill>
          <a:blip r:embed="rId20"/>
          <a:stretch>
            <a:fillRect/>
          </a:stretch>
        </p:blipFill>
        <p:spPr>
          <a:xfrm>
            <a:off x="10967948" y="5160403"/>
            <a:ext cx="1208359" cy="1666204"/>
          </a:xfrm>
          <a:prstGeom prst="rect">
            <a:avLst/>
          </a:prstGeom>
        </p:spPr>
      </p:pic>
      <p:sp>
        <p:nvSpPr>
          <p:cNvPr id="32" name="Rectangle 31">
            <a:extLst>
              <a:ext uri="{FF2B5EF4-FFF2-40B4-BE49-F238E27FC236}">
                <a16:creationId xmlns:a16="http://schemas.microsoft.com/office/drawing/2014/main" id="{F0497083-D3E5-81DD-16D8-CCF585AE98CD}"/>
              </a:ext>
            </a:extLst>
          </p:cNvPr>
          <p:cNvSpPr/>
          <p:nvPr/>
        </p:nvSpPr>
        <p:spPr>
          <a:xfrm>
            <a:off x="-672898" y="1812208"/>
            <a:ext cx="6629332" cy="1569660"/>
          </a:xfrm>
          <a:prstGeom prst="rect">
            <a:avLst/>
          </a:prstGeom>
          <a:noFill/>
        </p:spPr>
        <p:txBody>
          <a:bodyPr wrap="square" lIns="91440" tIns="45720" rIns="91440" bIns="45720">
            <a:spAutoFit/>
          </a:bodyPr>
          <a:lstStyle/>
          <a:p>
            <a:pPr algn="ctr"/>
            <a:r>
              <a:rPr lang="en-US" sz="4800" b="1" dirty="0">
                <a:ln w="9525">
                  <a:solidFill>
                    <a:schemeClr val="bg1"/>
                  </a:solidFill>
                  <a:prstDash val="solid"/>
                </a:ln>
                <a:effectLst>
                  <a:outerShdw blurRad="12700" dist="38100" dir="2700000" algn="tl" rotWithShape="0">
                    <a:schemeClr val="bg1">
                      <a:lumMod val="50000"/>
                    </a:schemeClr>
                  </a:outerShdw>
                </a:effectLst>
                <a:highlight>
                  <a:srgbClr val="000000"/>
                </a:highlight>
              </a:rPr>
              <a:t>UNSOLVED</a:t>
            </a:r>
            <a:r>
              <a:rPr lang="en-US" sz="4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highlight>
                  <a:srgbClr val="000000"/>
                </a:highlight>
              </a:rPr>
              <a:t> CASES</a:t>
            </a:r>
          </a:p>
          <a:p>
            <a:pPr algn="ctr"/>
            <a:r>
              <a:rPr lang="en-US" sz="4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highlight>
                  <a:srgbClr val="000000"/>
                </a:highlight>
              </a:rPr>
              <a:t>Natchitoches</a:t>
            </a:r>
          </a:p>
        </p:txBody>
      </p:sp>
      <p:pic>
        <p:nvPicPr>
          <p:cNvPr id="33" name="Picture 32">
            <a:extLst>
              <a:ext uri="{FF2B5EF4-FFF2-40B4-BE49-F238E27FC236}">
                <a16:creationId xmlns:a16="http://schemas.microsoft.com/office/drawing/2014/main" id="{D982C78D-BB6F-F288-4BC8-BF350213A1CF}"/>
              </a:ext>
            </a:extLst>
          </p:cNvPr>
          <p:cNvPicPr>
            <a:picLocks noChangeAspect="1"/>
          </p:cNvPicPr>
          <p:nvPr/>
        </p:nvPicPr>
        <p:blipFill>
          <a:blip r:embed="rId21"/>
          <a:stretch>
            <a:fillRect/>
          </a:stretch>
        </p:blipFill>
        <p:spPr>
          <a:xfrm rot="693046">
            <a:off x="10805540" y="1367319"/>
            <a:ext cx="1220938" cy="1965870"/>
          </a:xfrm>
          <a:prstGeom prst="rect">
            <a:avLst/>
          </a:prstGeom>
        </p:spPr>
      </p:pic>
      <p:pic>
        <p:nvPicPr>
          <p:cNvPr id="34" name="Picture 33">
            <a:extLst>
              <a:ext uri="{FF2B5EF4-FFF2-40B4-BE49-F238E27FC236}">
                <a16:creationId xmlns:a16="http://schemas.microsoft.com/office/drawing/2014/main" id="{CED0E0AF-B13B-8DDF-A264-4AEA9ABDE5DE}"/>
              </a:ext>
            </a:extLst>
          </p:cNvPr>
          <p:cNvPicPr>
            <a:picLocks noChangeAspect="1"/>
          </p:cNvPicPr>
          <p:nvPr/>
        </p:nvPicPr>
        <p:blipFill>
          <a:blip r:embed="rId22"/>
          <a:stretch>
            <a:fillRect/>
          </a:stretch>
        </p:blipFill>
        <p:spPr>
          <a:xfrm rot="21197078">
            <a:off x="9492476" y="2043142"/>
            <a:ext cx="1193383" cy="1505413"/>
          </a:xfrm>
          <a:prstGeom prst="rect">
            <a:avLst/>
          </a:prstGeom>
        </p:spPr>
      </p:pic>
      <p:pic>
        <p:nvPicPr>
          <p:cNvPr id="36" name="Picture 35">
            <a:extLst>
              <a:ext uri="{FF2B5EF4-FFF2-40B4-BE49-F238E27FC236}">
                <a16:creationId xmlns:a16="http://schemas.microsoft.com/office/drawing/2014/main" id="{C0884156-8734-FA03-3C6C-771AA27B705B}"/>
              </a:ext>
            </a:extLst>
          </p:cNvPr>
          <p:cNvPicPr>
            <a:picLocks noChangeAspect="1"/>
          </p:cNvPicPr>
          <p:nvPr/>
        </p:nvPicPr>
        <p:blipFill>
          <a:blip r:embed="rId23"/>
          <a:stretch>
            <a:fillRect/>
          </a:stretch>
        </p:blipFill>
        <p:spPr>
          <a:xfrm rot="21207235">
            <a:off x="8585729" y="2416517"/>
            <a:ext cx="987546" cy="1465644"/>
          </a:xfrm>
          <a:prstGeom prst="rect">
            <a:avLst/>
          </a:prstGeom>
        </p:spPr>
      </p:pic>
      <p:pic>
        <p:nvPicPr>
          <p:cNvPr id="37" name="Picture 36">
            <a:extLst>
              <a:ext uri="{FF2B5EF4-FFF2-40B4-BE49-F238E27FC236}">
                <a16:creationId xmlns:a16="http://schemas.microsoft.com/office/drawing/2014/main" id="{2AA1AB0C-18E1-E808-0E14-E16BCC5AFADA}"/>
              </a:ext>
            </a:extLst>
          </p:cNvPr>
          <p:cNvPicPr>
            <a:picLocks noChangeAspect="1"/>
          </p:cNvPicPr>
          <p:nvPr/>
        </p:nvPicPr>
        <p:blipFill>
          <a:blip r:embed="rId24"/>
          <a:stretch>
            <a:fillRect/>
          </a:stretch>
        </p:blipFill>
        <p:spPr>
          <a:xfrm>
            <a:off x="8176738" y="5367407"/>
            <a:ext cx="1068804" cy="1408178"/>
          </a:xfrm>
          <a:prstGeom prst="rect">
            <a:avLst/>
          </a:prstGeom>
        </p:spPr>
      </p:pic>
      <p:pic>
        <p:nvPicPr>
          <p:cNvPr id="38" name="Picture 37">
            <a:extLst>
              <a:ext uri="{FF2B5EF4-FFF2-40B4-BE49-F238E27FC236}">
                <a16:creationId xmlns:a16="http://schemas.microsoft.com/office/drawing/2014/main" id="{7A610D73-9CD7-E491-A369-38A270EF49B1}"/>
              </a:ext>
            </a:extLst>
          </p:cNvPr>
          <p:cNvPicPr>
            <a:picLocks noChangeAspect="1"/>
          </p:cNvPicPr>
          <p:nvPr/>
        </p:nvPicPr>
        <p:blipFill>
          <a:blip r:embed="rId25"/>
          <a:stretch>
            <a:fillRect/>
          </a:stretch>
        </p:blipFill>
        <p:spPr>
          <a:xfrm>
            <a:off x="8033643" y="4104843"/>
            <a:ext cx="1045859" cy="1234757"/>
          </a:xfrm>
          <a:prstGeom prst="rect">
            <a:avLst/>
          </a:prstGeom>
        </p:spPr>
      </p:pic>
      <p:pic>
        <p:nvPicPr>
          <p:cNvPr id="39" name="Picture 38">
            <a:extLst>
              <a:ext uri="{FF2B5EF4-FFF2-40B4-BE49-F238E27FC236}">
                <a16:creationId xmlns:a16="http://schemas.microsoft.com/office/drawing/2014/main" id="{1C880573-3B1E-CCB5-6ADA-28EDEB9C6C1E}"/>
              </a:ext>
            </a:extLst>
          </p:cNvPr>
          <p:cNvPicPr>
            <a:picLocks noChangeAspect="1"/>
          </p:cNvPicPr>
          <p:nvPr/>
        </p:nvPicPr>
        <p:blipFill>
          <a:blip r:embed="rId26"/>
          <a:stretch>
            <a:fillRect/>
          </a:stretch>
        </p:blipFill>
        <p:spPr>
          <a:xfrm>
            <a:off x="5508234" y="3979662"/>
            <a:ext cx="1269612" cy="1014503"/>
          </a:xfrm>
          <a:prstGeom prst="rect">
            <a:avLst/>
          </a:prstGeom>
        </p:spPr>
      </p:pic>
      <p:pic>
        <p:nvPicPr>
          <p:cNvPr id="40" name="Picture 39" descr="No photo description available.">
            <a:extLst>
              <a:ext uri="{FF2B5EF4-FFF2-40B4-BE49-F238E27FC236}">
                <a16:creationId xmlns:a16="http://schemas.microsoft.com/office/drawing/2014/main" id="{3C49D9F3-9289-114D-AB24-629BBC967764}"/>
              </a:ext>
            </a:extLst>
          </p:cNvPr>
          <p:cNvPicPr>
            <a:picLocks noChangeAspect="1"/>
          </p:cNvPicPr>
          <p:nvPr/>
        </p:nvPicPr>
        <p:blipFill>
          <a:blip r:embed="rId27" cstate="print">
            <a:extLst>
              <a:ext uri="{28A0092B-C50C-407E-A947-70E740481C1C}">
                <a14:useLocalDpi xmlns:a14="http://schemas.microsoft.com/office/drawing/2010/main" val="0"/>
              </a:ext>
            </a:extLst>
          </a:blip>
          <a:srcRect/>
          <a:stretch>
            <a:fillRect/>
          </a:stretch>
        </p:blipFill>
        <p:spPr bwMode="auto">
          <a:xfrm rot="21142920">
            <a:off x="6736576" y="3834310"/>
            <a:ext cx="1085045" cy="1292298"/>
          </a:xfrm>
          <a:prstGeom prst="rect">
            <a:avLst/>
          </a:prstGeom>
          <a:noFill/>
          <a:ln>
            <a:noFill/>
          </a:ln>
        </p:spPr>
      </p:pic>
      <p:pic>
        <p:nvPicPr>
          <p:cNvPr id="41" name="Picture 40">
            <a:extLst>
              <a:ext uri="{FF2B5EF4-FFF2-40B4-BE49-F238E27FC236}">
                <a16:creationId xmlns:a16="http://schemas.microsoft.com/office/drawing/2014/main" id="{9DF5098F-E6C9-4EEA-A533-C62CB09AF9A4}"/>
              </a:ext>
            </a:extLst>
          </p:cNvPr>
          <p:cNvPicPr>
            <a:picLocks noChangeAspect="1"/>
          </p:cNvPicPr>
          <p:nvPr/>
        </p:nvPicPr>
        <p:blipFill>
          <a:blip r:embed="rId28"/>
          <a:stretch>
            <a:fillRect/>
          </a:stretch>
        </p:blipFill>
        <p:spPr>
          <a:xfrm rot="20807711">
            <a:off x="8871081" y="3769448"/>
            <a:ext cx="1158417" cy="1263649"/>
          </a:xfrm>
          <a:prstGeom prst="rect">
            <a:avLst/>
          </a:prstGeom>
        </p:spPr>
      </p:pic>
      <p:pic>
        <p:nvPicPr>
          <p:cNvPr id="42" name="Picture 41" descr="No photo description available.">
            <a:extLst>
              <a:ext uri="{FF2B5EF4-FFF2-40B4-BE49-F238E27FC236}">
                <a16:creationId xmlns:a16="http://schemas.microsoft.com/office/drawing/2014/main" id="{8E187BFB-C207-9490-7BB3-BC4D0C47A51F}"/>
              </a:ext>
            </a:extLst>
          </p:cNvPr>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rot="20928562">
            <a:off x="4495273" y="4049868"/>
            <a:ext cx="1007065" cy="1222137"/>
          </a:xfrm>
          <a:prstGeom prst="rect">
            <a:avLst/>
          </a:prstGeom>
          <a:noFill/>
          <a:ln>
            <a:noFill/>
          </a:ln>
        </p:spPr>
      </p:pic>
      <p:pic>
        <p:nvPicPr>
          <p:cNvPr id="43" name="Picture 42">
            <a:extLst>
              <a:ext uri="{FF2B5EF4-FFF2-40B4-BE49-F238E27FC236}">
                <a16:creationId xmlns:a16="http://schemas.microsoft.com/office/drawing/2014/main" id="{C1D930CB-F5D8-2714-DE69-6F27DC578FD3}"/>
              </a:ext>
            </a:extLst>
          </p:cNvPr>
          <p:cNvPicPr>
            <a:picLocks noChangeAspect="1"/>
          </p:cNvPicPr>
          <p:nvPr/>
        </p:nvPicPr>
        <p:blipFill>
          <a:blip r:embed="rId30"/>
          <a:stretch>
            <a:fillRect/>
          </a:stretch>
        </p:blipFill>
        <p:spPr>
          <a:xfrm rot="21057773">
            <a:off x="1948857" y="3461842"/>
            <a:ext cx="1088081" cy="1358935"/>
          </a:xfrm>
          <a:prstGeom prst="rect">
            <a:avLst/>
          </a:prstGeom>
        </p:spPr>
      </p:pic>
      <p:pic>
        <p:nvPicPr>
          <p:cNvPr id="44" name="Picture 43" descr="No photo description available.">
            <a:extLst>
              <a:ext uri="{FF2B5EF4-FFF2-40B4-BE49-F238E27FC236}">
                <a16:creationId xmlns:a16="http://schemas.microsoft.com/office/drawing/2014/main" id="{8211A81E-EEC4-6165-BDFF-5040A7B7E44E}"/>
              </a:ext>
            </a:extLst>
          </p:cNvPr>
          <p:cNvPicPr>
            <a:picLocks noChangeAspect="1"/>
          </p:cNvPicPr>
          <p:nvPr/>
        </p:nvPicPr>
        <p:blipFill>
          <a:blip r:embed="rId31">
            <a:extLst>
              <a:ext uri="{28A0092B-C50C-407E-A947-70E740481C1C}">
                <a14:useLocalDpi xmlns:a14="http://schemas.microsoft.com/office/drawing/2010/main" val="0"/>
              </a:ext>
            </a:extLst>
          </a:blip>
          <a:srcRect/>
          <a:stretch>
            <a:fillRect/>
          </a:stretch>
        </p:blipFill>
        <p:spPr bwMode="auto">
          <a:xfrm>
            <a:off x="1315650" y="5240933"/>
            <a:ext cx="1088117" cy="1454991"/>
          </a:xfrm>
          <a:prstGeom prst="rect">
            <a:avLst/>
          </a:prstGeom>
          <a:noFill/>
          <a:ln>
            <a:noFill/>
          </a:ln>
        </p:spPr>
      </p:pic>
    </p:spTree>
    <p:extLst>
      <p:ext uri="{BB962C8B-B14F-4D97-AF65-F5344CB8AC3E}">
        <p14:creationId xmlns:p14="http://schemas.microsoft.com/office/powerpoint/2010/main" val="2457526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a:extLst>
            <a:ext uri="{FF2B5EF4-FFF2-40B4-BE49-F238E27FC236}">
              <a16:creationId xmlns:a16="http://schemas.microsoft.com/office/drawing/2014/main" id="{587FF4BD-78A3-06D3-E39E-6B06F57A5C4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4662EED-FC98-AB9B-C782-A2FA1963F6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AutoShape 2" descr="Visually searched image">
            <a:extLst>
              <a:ext uri="{FF2B5EF4-FFF2-40B4-BE49-F238E27FC236}">
                <a16:creationId xmlns:a16="http://schemas.microsoft.com/office/drawing/2014/main" id="{FD294DAA-4EA2-7360-BA62-FFCA232A24F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BDB381DA-F457-07A8-A65D-22288805160E}"/>
              </a:ext>
            </a:extLst>
          </p:cNvPr>
          <p:cNvSpPr txBox="1"/>
          <p:nvPr/>
        </p:nvSpPr>
        <p:spPr>
          <a:xfrm>
            <a:off x="98004" y="1952297"/>
            <a:ext cx="11909966" cy="2862322"/>
          </a:xfrm>
          <a:prstGeom prst="rect">
            <a:avLst/>
          </a:prstGeom>
          <a:noFill/>
        </p:spPr>
        <p:txBody>
          <a:bodyPr wrap="square">
            <a:spAutoFit/>
          </a:bodyPr>
          <a:lstStyle/>
          <a:p>
            <a:r>
              <a:rPr lang="en-US" sz="2000" dirty="0">
                <a:latin typeface="Inter"/>
              </a:rPr>
              <a:t>This article was originally published on August 30, 2024, and has been updated to include additional unsolved cases in Natchitoches. Unfortunately, the list of cases has risen to 36. We strongly encourage the community to get involved. </a:t>
            </a:r>
          </a:p>
          <a:p>
            <a:endParaRPr lang="en-US" sz="2000" dirty="0">
              <a:latin typeface="Inter"/>
            </a:endParaRPr>
          </a:p>
          <a:p>
            <a:r>
              <a:rPr lang="en-US" sz="2000" dirty="0">
                <a:latin typeface="Inter"/>
              </a:rPr>
              <a:t>If you have any information, please do not hesitate to contact the Natchitoches City Police at (318)352-8101, the NPSO Criminal Investigations Division at (318)357-7830, or Natchitoches Crime Stoppers at (318)238-2388. You can also visit their website at </a:t>
            </a:r>
            <a:r>
              <a:rPr lang="en-US" sz="2000" dirty="0">
                <a:latin typeface="Inter"/>
                <a:hlinkClick r:id="rId3">
                  <a:extLst>
                    <a:ext uri="{A12FA001-AC4F-418D-AE19-62706E023703}">
                      <ahyp:hlinkClr xmlns:ahyp="http://schemas.microsoft.com/office/drawing/2018/hyperlinkcolor" val="tx"/>
                    </a:ext>
                  </a:extLst>
                </a:hlinkClick>
              </a:rPr>
              <a:t>https://natchitochescrimestoppers.com/</a:t>
            </a:r>
            <a:r>
              <a:rPr lang="en-US" sz="2000" dirty="0">
                <a:latin typeface="Inter"/>
              </a:rPr>
              <a:t>.</a:t>
            </a:r>
          </a:p>
          <a:p>
            <a:endParaRPr lang="en-US" sz="2000" dirty="0">
              <a:latin typeface="Inter"/>
            </a:endParaRPr>
          </a:p>
          <a:p>
            <a:r>
              <a:rPr lang="en-US" sz="2000" dirty="0"/>
              <a:t>You could be eligible to receive a cash reward ranging from $250 to $2,000.</a:t>
            </a:r>
          </a:p>
        </p:txBody>
      </p:sp>
      <p:sp>
        <p:nvSpPr>
          <p:cNvPr id="7" name="TextBox 6">
            <a:extLst>
              <a:ext uri="{FF2B5EF4-FFF2-40B4-BE49-F238E27FC236}">
                <a16:creationId xmlns:a16="http://schemas.microsoft.com/office/drawing/2014/main" id="{B17BF60A-5CAF-D0FA-5491-867BFB97B142}"/>
              </a:ext>
            </a:extLst>
          </p:cNvPr>
          <p:cNvSpPr txBox="1"/>
          <p:nvPr/>
        </p:nvSpPr>
        <p:spPr>
          <a:xfrm>
            <a:off x="98004" y="1366273"/>
            <a:ext cx="5078322" cy="369332"/>
          </a:xfrm>
          <a:prstGeom prst="rect">
            <a:avLst/>
          </a:prstGeom>
          <a:noFill/>
        </p:spPr>
        <p:txBody>
          <a:bodyPr wrap="square" rtlCol="0">
            <a:spAutoFit/>
          </a:bodyPr>
          <a:lstStyle/>
          <a:p>
            <a:r>
              <a:rPr lang="en-US" b="1" dirty="0"/>
              <a:t>Latorria Freeman, Publisher</a:t>
            </a:r>
          </a:p>
        </p:txBody>
      </p:sp>
      <p:sp>
        <p:nvSpPr>
          <p:cNvPr id="18" name="TextBox 17">
            <a:extLst>
              <a:ext uri="{FF2B5EF4-FFF2-40B4-BE49-F238E27FC236}">
                <a16:creationId xmlns:a16="http://schemas.microsoft.com/office/drawing/2014/main" id="{0FBC1CB3-F7FB-F836-07E8-FE004892EBC0}"/>
              </a:ext>
            </a:extLst>
          </p:cNvPr>
          <p:cNvSpPr txBox="1"/>
          <p:nvPr/>
        </p:nvSpPr>
        <p:spPr>
          <a:xfrm>
            <a:off x="891844" y="24583"/>
            <a:ext cx="10408311" cy="1335109"/>
          </a:xfrm>
          <a:prstGeom prst="rect">
            <a:avLst/>
          </a:prstGeom>
          <a:noFill/>
        </p:spPr>
        <p:txBody>
          <a:bodyPr wrap="square">
            <a:spAutoFit/>
          </a:bodyPr>
          <a:lstStyle/>
          <a:p>
            <a:pPr>
              <a:lnSpc>
                <a:spcPct val="115000"/>
              </a:lnSpc>
              <a:spcAft>
                <a:spcPts val="450"/>
              </a:spcAft>
            </a:pPr>
            <a:r>
              <a:rPr lang="en-US" sz="3600" b="1" kern="100" dirty="0">
                <a:latin typeface="Aptos" panose="020B0004020202020204" pitchFamily="34" charset="0"/>
                <a:ea typeface="Aptos" panose="020B0004020202020204" pitchFamily="34" charset="0"/>
                <a:cs typeface="Times New Roman" panose="02020603050405020304" pitchFamily="18" charset="0"/>
              </a:rPr>
              <a:t>Unsolved Murders of Natchitoches: Growing Cases and a Call for Community Action</a:t>
            </a:r>
          </a:p>
        </p:txBody>
      </p:sp>
      <p:pic>
        <p:nvPicPr>
          <p:cNvPr id="3078" name="Picture 6">
            <a:extLst>
              <a:ext uri="{FF2B5EF4-FFF2-40B4-BE49-F238E27FC236}">
                <a16:creationId xmlns:a16="http://schemas.microsoft.com/office/drawing/2014/main" id="{B4859FAB-3813-E4B3-7B24-4E7B2C660C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9401" y="4814619"/>
            <a:ext cx="3342599" cy="2056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74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55CC-FD41-3534-F32A-E87E2A9A22E8}"/>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07B7F27C-41BC-CE56-417A-6141A436F19F}"/>
              </a:ext>
            </a:extLst>
          </p:cNvPr>
          <p:cNvSpPr txBox="1"/>
          <p:nvPr/>
        </p:nvSpPr>
        <p:spPr>
          <a:xfrm>
            <a:off x="8264615" y="622301"/>
            <a:ext cx="2278200" cy="1137234"/>
          </a:xfrm>
          <a:prstGeom prst="rect">
            <a:avLst/>
          </a:prstGeom>
          <a:noFill/>
        </p:spPr>
        <p:txBody>
          <a:bodyPr wrap="square">
            <a:spAutoFit/>
          </a:bodyPr>
          <a:lstStyle/>
          <a:p>
            <a:pPr>
              <a:lnSpc>
                <a:spcPct val="107000"/>
              </a:lnSpc>
              <a:spcAft>
                <a:spcPts val="450"/>
              </a:spcAft>
            </a:pPr>
            <a:r>
              <a:rPr lang="en-US" sz="1600" b="1" kern="100" dirty="0">
                <a:latin typeface="Aptos" panose="020B0004020202020204" pitchFamily="34" charset="0"/>
                <a:ea typeface="Aptos" panose="020B0004020202020204" pitchFamily="34" charset="0"/>
                <a:cs typeface="Times New Roman" panose="02020603050405020304" pitchFamily="18" charset="0"/>
              </a:rPr>
              <a:t>Cameron Dwon Jackson, Age 19, Murdered March 2, 2024</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21" name="Picture 20" descr="No photo description available.">
            <a:extLst>
              <a:ext uri="{FF2B5EF4-FFF2-40B4-BE49-F238E27FC236}">
                <a16:creationId xmlns:a16="http://schemas.microsoft.com/office/drawing/2014/main" id="{1DA11E4F-9DB8-D601-F7BF-AE8B9B0492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3201" r="-781" b="35701"/>
          <a:stretch/>
        </p:blipFill>
        <p:spPr bwMode="auto">
          <a:xfrm>
            <a:off x="8431505" y="1890796"/>
            <a:ext cx="1626449" cy="1538204"/>
          </a:xfrm>
          <a:prstGeom prst="rect">
            <a:avLst/>
          </a:prstGeom>
          <a:noFill/>
          <a:ln>
            <a:noFill/>
          </a:ln>
          <a:extLst>
            <a:ext uri="{53640926-AAD7-44D8-BBD7-CCE9431645EC}">
              <a14:shadowObscured xmlns:a14="http://schemas.microsoft.com/office/drawing/2010/main"/>
            </a:ext>
          </a:extLst>
        </p:spPr>
      </p:pic>
      <p:sp>
        <p:nvSpPr>
          <p:cNvPr id="29" name="TextBox 28">
            <a:extLst>
              <a:ext uri="{FF2B5EF4-FFF2-40B4-BE49-F238E27FC236}">
                <a16:creationId xmlns:a16="http://schemas.microsoft.com/office/drawing/2014/main" id="{B5D66863-574B-1872-FEBD-2EDF74441B5F}"/>
              </a:ext>
            </a:extLst>
          </p:cNvPr>
          <p:cNvSpPr txBox="1"/>
          <p:nvPr/>
        </p:nvSpPr>
        <p:spPr>
          <a:xfrm>
            <a:off x="10415936" y="572065"/>
            <a:ext cx="1986490" cy="1137234"/>
          </a:xfrm>
          <a:prstGeom prst="rect">
            <a:avLst/>
          </a:prstGeom>
          <a:noFill/>
        </p:spPr>
        <p:txBody>
          <a:bodyPr wrap="square">
            <a:spAutoFit/>
          </a:bodyPr>
          <a:lstStyle/>
          <a:p>
            <a:pPr>
              <a:lnSpc>
                <a:spcPct val="107000"/>
              </a:lnSpc>
              <a:spcAft>
                <a:spcPts val="450"/>
              </a:spcAft>
            </a:pPr>
            <a:r>
              <a:rPr lang="en-US" sz="1600" b="1" kern="100" dirty="0">
                <a:latin typeface="Aptos" panose="020B0004020202020204" pitchFamily="34" charset="0"/>
                <a:ea typeface="Aptos" panose="020B0004020202020204" pitchFamily="34" charset="0"/>
                <a:cs typeface="Times New Roman" panose="02020603050405020304" pitchFamily="18" charset="0"/>
              </a:rPr>
              <a:t>Deon Shontell Coleman Jr., age 23, Murdered March 17, 2024</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30" name="Picture 29">
            <a:extLst>
              <a:ext uri="{FF2B5EF4-FFF2-40B4-BE49-F238E27FC236}">
                <a16:creationId xmlns:a16="http://schemas.microsoft.com/office/drawing/2014/main" id="{C6B2BF80-8A2E-7F8F-EEE4-2526478F8B7D}"/>
              </a:ext>
            </a:extLst>
          </p:cNvPr>
          <p:cNvPicPr>
            <a:picLocks noChangeAspect="1"/>
          </p:cNvPicPr>
          <p:nvPr/>
        </p:nvPicPr>
        <p:blipFill>
          <a:blip r:embed="rId4"/>
          <a:stretch>
            <a:fillRect/>
          </a:stretch>
        </p:blipFill>
        <p:spPr>
          <a:xfrm>
            <a:off x="10453717" y="1749281"/>
            <a:ext cx="1566471" cy="1779647"/>
          </a:xfrm>
          <a:prstGeom prst="rect">
            <a:avLst/>
          </a:prstGeom>
        </p:spPr>
      </p:pic>
      <p:sp>
        <p:nvSpPr>
          <p:cNvPr id="32" name="TextBox 31">
            <a:extLst>
              <a:ext uri="{FF2B5EF4-FFF2-40B4-BE49-F238E27FC236}">
                <a16:creationId xmlns:a16="http://schemas.microsoft.com/office/drawing/2014/main" id="{7DDF9C7F-B746-C1F7-0864-A452F36EE7C3}"/>
              </a:ext>
            </a:extLst>
          </p:cNvPr>
          <p:cNvSpPr txBox="1"/>
          <p:nvPr/>
        </p:nvSpPr>
        <p:spPr>
          <a:xfrm>
            <a:off x="8245793" y="3642042"/>
            <a:ext cx="2045067" cy="873765"/>
          </a:xfrm>
          <a:prstGeom prst="rect">
            <a:avLst/>
          </a:prstGeom>
          <a:noFill/>
        </p:spPr>
        <p:txBody>
          <a:bodyPr wrap="square">
            <a:spAutoFit/>
          </a:bodyPr>
          <a:lstStyle/>
          <a:p>
            <a:pPr>
              <a:lnSpc>
                <a:spcPct val="107000"/>
              </a:lnSpc>
              <a:spcAft>
                <a:spcPts val="450"/>
              </a:spcAft>
            </a:pPr>
            <a:r>
              <a:rPr lang="en-US" sz="1600" b="1" kern="100" dirty="0">
                <a:latin typeface="Aptos" panose="020B0004020202020204" pitchFamily="34" charset="0"/>
                <a:ea typeface="Aptos" panose="020B0004020202020204" pitchFamily="34" charset="0"/>
                <a:cs typeface="Times New Roman" panose="02020603050405020304" pitchFamily="18" charset="0"/>
              </a:rPr>
              <a:t>Marcus Sowell, age 23, Murdered December 26, 2023</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33" name="Picture 32">
            <a:extLst>
              <a:ext uri="{FF2B5EF4-FFF2-40B4-BE49-F238E27FC236}">
                <a16:creationId xmlns:a16="http://schemas.microsoft.com/office/drawing/2014/main" id="{3A670F6B-9FCD-C9AD-9077-F0A3D5F2F4FD}"/>
              </a:ext>
            </a:extLst>
          </p:cNvPr>
          <p:cNvPicPr>
            <a:picLocks noChangeAspect="1"/>
          </p:cNvPicPr>
          <p:nvPr/>
        </p:nvPicPr>
        <p:blipFill>
          <a:blip r:embed="rId5"/>
          <a:stretch>
            <a:fillRect/>
          </a:stretch>
        </p:blipFill>
        <p:spPr>
          <a:xfrm>
            <a:off x="8371897" y="4628415"/>
            <a:ext cx="1846498" cy="2117775"/>
          </a:xfrm>
          <a:prstGeom prst="rect">
            <a:avLst/>
          </a:prstGeom>
        </p:spPr>
      </p:pic>
      <p:sp>
        <p:nvSpPr>
          <p:cNvPr id="57" name="TextBox 56">
            <a:extLst>
              <a:ext uri="{FF2B5EF4-FFF2-40B4-BE49-F238E27FC236}">
                <a16:creationId xmlns:a16="http://schemas.microsoft.com/office/drawing/2014/main" id="{8E65E13E-60FC-5A92-202B-52E89B2A599C}"/>
              </a:ext>
            </a:extLst>
          </p:cNvPr>
          <p:cNvSpPr txBox="1"/>
          <p:nvPr/>
        </p:nvSpPr>
        <p:spPr>
          <a:xfrm>
            <a:off x="2151815" y="3668975"/>
            <a:ext cx="2005204" cy="987065"/>
          </a:xfrm>
          <a:prstGeom prst="rect">
            <a:avLst/>
          </a:prstGeom>
          <a:noFill/>
        </p:spPr>
        <p:txBody>
          <a:bodyPr wrap="square" rtlCol="0">
            <a:spAutoFit/>
          </a:bodyPr>
          <a:lstStyle/>
          <a:p>
            <a:r>
              <a:rPr lang="en-US" sz="1600" b="1" dirty="0">
                <a:latin typeface="Aptos" panose="020B0004020202020204" pitchFamily="34" charset="0"/>
              </a:rPr>
              <a:t>Jourdan Taylor, 16, Murdered July 3, 2024</a:t>
            </a:r>
          </a:p>
          <a:p>
            <a:endParaRPr lang="en-US" sz="1014" dirty="0"/>
          </a:p>
        </p:txBody>
      </p:sp>
      <p:pic>
        <p:nvPicPr>
          <p:cNvPr id="58" name="Picture 57">
            <a:extLst>
              <a:ext uri="{FF2B5EF4-FFF2-40B4-BE49-F238E27FC236}">
                <a16:creationId xmlns:a16="http://schemas.microsoft.com/office/drawing/2014/main" id="{B0E5F64E-E658-9000-3345-FEC1AEBBE774}"/>
              </a:ext>
            </a:extLst>
          </p:cNvPr>
          <p:cNvPicPr>
            <a:picLocks noChangeAspect="1"/>
          </p:cNvPicPr>
          <p:nvPr/>
        </p:nvPicPr>
        <p:blipFill>
          <a:blip r:embed="rId6"/>
          <a:stretch>
            <a:fillRect/>
          </a:stretch>
        </p:blipFill>
        <p:spPr>
          <a:xfrm>
            <a:off x="2346722" y="4476539"/>
            <a:ext cx="1402760" cy="2297276"/>
          </a:xfrm>
          <a:prstGeom prst="rect">
            <a:avLst/>
          </a:prstGeom>
        </p:spPr>
      </p:pic>
      <p:pic>
        <p:nvPicPr>
          <p:cNvPr id="59" name="Picture 58">
            <a:extLst>
              <a:ext uri="{FF2B5EF4-FFF2-40B4-BE49-F238E27FC236}">
                <a16:creationId xmlns:a16="http://schemas.microsoft.com/office/drawing/2014/main" id="{88B90306-5322-EAA2-E21C-40C7BF971137}"/>
              </a:ext>
            </a:extLst>
          </p:cNvPr>
          <p:cNvPicPr>
            <a:picLocks noChangeAspect="1"/>
          </p:cNvPicPr>
          <p:nvPr/>
        </p:nvPicPr>
        <p:blipFill>
          <a:blip r:embed="rId7"/>
          <a:stretch>
            <a:fillRect/>
          </a:stretch>
        </p:blipFill>
        <p:spPr>
          <a:xfrm>
            <a:off x="258031" y="4694125"/>
            <a:ext cx="1390783" cy="2128752"/>
          </a:xfrm>
          <a:prstGeom prst="rect">
            <a:avLst/>
          </a:prstGeom>
        </p:spPr>
      </p:pic>
      <p:sp>
        <p:nvSpPr>
          <p:cNvPr id="60" name="TextBox 59">
            <a:extLst>
              <a:ext uri="{FF2B5EF4-FFF2-40B4-BE49-F238E27FC236}">
                <a16:creationId xmlns:a16="http://schemas.microsoft.com/office/drawing/2014/main" id="{678698F3-E0ED-2A1C-AEF5-5F35EFEA84F2}"/>
              </a:ext>
            </a:extLst>
          </p:cNvPr>
          <p:cNvSpPr txBox="1"/>
          <p:nvPr/>
        </p:nvSpPr>
        <p:spPr>
          <a:xfrm>
            <a:off x="110465" y="3637230"/>
            <a:ext cx="1986489" cy="830997"/>
          </a:xfrm>
          <a:prstGeom prst="rect">
            <a:avLst/>
          </a:prstGeom>
          <a:noFill/>
        </p:spPr>
        <p:txBody>
          <a:bodyPr wrap="square" rtlCol="0">
            <a:spAutoFit/>
          </a:bodyPr>
          <a:lstStyle/>
          <a:p>
            <a:r>
              <a:rPr lang="en-US" sz="1600" b="1" dirty="0">
                <a:latin typeface="Aptos" panose="020B0004020202020204" pitchFamily="34" charset="0"/>
              </a:rPr>
              <a:t>Daylon Harris, age 15, Murdered April 29,2024</a:t>
            </a:r>
          </a:p>
        </p:txBody>
      </p:sp>
      <p:sp>
        <p:nvSpPr>
          <p:cNvPr id="61" name="TextBox 60">
            <a:extLst>
              <a:ext uri="{FF2B5EF4-FFF2-40B4-BE49-F238E27FC236}">
                <a16:creationId xmlns:a16="http://schemas.microsoft.com/office/drawing/2014/main" id="{C47C862C-D163-45B5-599C-821A966ED454}"/>
              </a:ext>
            </a:extLst>
          </p:cNvPr>
          <p:cNvSpPr txBox="1"/>
          <p:nvPr/>
        </p:nvSpPr>
        <p:spPr>
          <a:xfrm>
            <a:off x="-4794" y="623429"/>
            <a:ext cx="2018377" cy="830997"/>
          </a:xfrm>
          <a:prstGeom prst="rect">
            <a:avLst/>
          </a:prstGeom>
          <a:noFill/>
        </p:spPr>
        <p:txBody>
          <a:bodyPr wrap="square" rtlCol="0">
            <a:spAutoFit/>
          </a:bodyPr>
          <a:lstStyle/>
          <a:p>
            <a:r>
              <a:rPr lang="en-US" sz="1600" b="1" dirty="0">
                <a:latin typeface="Aptos" panose="020B0004020202020204" pitchFamily="34" charset="0"/>
              </a:rPr>
              <a:t>D’Mario Moran, age 33  Murdered October 27, 2024</a:t>
            </a:r>
          </a:p>
        </p:txBody>
      </p:sp>
      <p:pic>
        <p:nvPicPr>
          <p:cNvPr id="62" name="Picture 61">
            <a:extLst>
              <a:ext uri="{FF2B5EF4-FFF2-40B4-BE49-F238E27FC236}">
                <a16:creationId xmlns:a16="http://schemas.microsoft.com/office/drawing/2014/main" id="{685E52E3-C930-E0D1-5BF5-C7563BA10F6D}"/>
              </a:ext>
            </a:extLst>
          </p:cNvPr>
          <p:cNvPicPr>
            <a:picLocks noChangeAspect="1"/>
          </p:cNvPicPr>
          <p:nvPr/>
        </p:nvPicPr>
        <p:blipFill>
          <a:blip r:embed="rId8"/>
          <a:stretch>
            <a:fillRect/>
          </a:stretch>
        </p:blipFill>
        <p:spPr>
          <a:xfrm>
            <a:off x="96572" y="1474421"/>
            <a:ext cx="1629303" cy="2018265"/>
          </a:xfrm>
          <a:prstGeom prst="rect">
            <a:avLst/>
          </a:prstGeom>
        </p:spPr>
      </p:pic>
      <p:pic>
        <p:nvPicPr>
          <p:cNvPr id="63" name="Picture 62">
            <a:extLst>
              <a:ext uri="{FF2B5EF4-FFF2-40B4-BE49-F238E27FC236}">
                <a16:creationId xmlns:a16="http://schemas.microsoft.com/office/drawing/2014/main" id="{B90D791C-BE7D-7BAB-8FF1-4E92CABE19F1}"/>
              </a:ext>
            </a:extLst>
          </p:cNvPr>
          <p:cNvPicPr>
            <a:picLocks noChangeAspect="1"/>
          </p:cNvPicPr>
          <p:nvPr/>
        </p:nvPicPr>
        <p:blipFill>
          <a:blip r:embed="rId9"/>
          <a:stretch>
            <a:fillRect/>
          </a:stretch>
        </p:blipFill>
        <p:spPr>
          <a:xfrm>
            <a:off x="2129962" y="1510634"/>
            <a:ext cx="1876436" cy="2018265"/>
          </a:xfrm>
          <a:prstGeom prst="rect">
            <a:avLst/>
          </a:prstGeom>
        </p:spPr>
      </p:pic>
      <p:sp>
        <p:nvSpPr>
          <p:cNvPr id="4096" name="TextBox 4095">
            <a:extLst>
              <a:ext uri="{FF2B5EF4-FFF2-40B4-BE49-F238E27FC236}">
                <a16:creationId xmlns:a16="http://schemas.microsoft.com/office/drawing/2014/main" id="{7D4C898D-3457-ABC1-3935-2C2AB623B9E0}"/>
              </a:ext>
            </a:extLst>
          </p:cNvPr>
          <p:cNvSpPr txBox="1"/>
          <p:nvPr/>
        </p:nvSpPr>
        <p:spPr>
          <a:xfrm>
            <a:off x="2034221" y="634714"/>
            <a:ext cx="2200481" cy="830997"/>
          </a:xfrm>
          <a:prstGeom prst="rect">
            <a:avLst/>
          </a:prstGeom>
          <a:noFill/>
        </p:spPr>
        <p:txBody>
          <a:bodyPr wrap="square" rtlCol="0">
            <a:spAutoFit/>
          </a:bodyPr>
          <a:lstStyle/>
          <a:p>
            <a:r>
              <a:rPr lang="en-US" sz="1600" b="1" dirty="0">
                <a:latin typeface="Aptos" panose="020B0004020202020204" pitchFamily="34" charset="0"/>
              </a:rPr>
              <a:t>Devin Prudhomme, age 16, Death September 26, 2024</a:t>
            </a:r>
          </a:p>
        </p:txBody>
      </p:sp>
      <p:pic>
        <p:nvPicPr>
          <p:cNvPr id="4097" name="Picture 4096">
            <a:extLst>
              <a:ext uri="{FF2B5EF4-FFF2-40B4-BE49-F238E27FC236}">
                <a16:creationId xmlns:a16="http://schemas.microsoft.com/office/drawing/2014/main" id="{90CF4F25-0978-FBF6-632D-F771239A5745}"/>
              </a:ext>
            </a:extLst>
          </p:cNvPr>
          <p:cNvPicPr>
            <a:picLocks noChangeAspect="1"/>
          </p:cNvPicPr>
          <p:nvPr/>
        </p:nvPicPr>
        <p:blipFill>
          <a:blip r:embed="rId10"/>
          <a:stretch>
            <a:fillRect/>
          </a:stretch>
        </p:blipFill>
        <p:spPr>
          <a:xfrm>
            <a:off x="6372050" y="1392053"/>
            <a:ext cx="1463454" cy="2121734"/>
          </a:xfrm>
          <a:prstGeom prst="rect">
            <a:avLst/>
          </a:prstGeom>
        </p:spPr>
      </p:pic>
      <p:sp>
        <p:nvSpPr>
          <p:cNvPr id="4099" name="TextBox 4098">
            <a:extLst>
              <a:ext uri="{FF2B5EF4-FFF2-40B4-BE49-F238E27FC236}">
                <a16:creationId xmlns:a16="http://schemas.microsoft.com/office/drawing/2014/main" id="{0B1A760E-5B9D-8FD0-E556-F12AB9EF2D91}"/>
              </a:ext>
            </a:extLst>
          </p:cNvPr>
          <p:cNvSpPr txBox="1"/>
          <p:nvPr/>
        </p:nvSpPr>
        <p:spPr>
          <a:xfrm>
            <a:off x="6147589" y="576719"/>
            <a:ext cx="2482339" cy="830997"/>
          </a:xfrm>
          <a:prstGeom prst="rect">
            <a:avLst/>
          </a:prstGeom>
          <a:noFill/>
        </p:spPr>
        <p:txBody>
          <a:bodyPr wrap="square" rtlCol="0">
            <a:spAutoFit/>
          </a:bodyPr>
          <a:lstStyle/>
          <a:p>
            <a:r>
              <a:rPr lang="en-US" sz="1600" b="1" dirty="0">
                <a:latin typeface="Aptos" panose="020B0004020202020204" pitchFamily="34" charset="0"/>
              </a:rPr>
              <a:t>Kadarius “KD” Miller, age 24 Murdered  September 1, 2024</a:t>
            </a:r>
          </a:p>
        </p:txBody>
      </p:sp>
      <p:pic>
        <p:nvPicPr>
          <p:cNvPr id="4101" name="Picture 4100">
            <a:extLst>
              <a:ext uri="{FF2B5EF4-FFF2-40B4-BE49-F238E27FC236}">
                <a16:creationId xmlns:a16="http://schemas.microsoft.com/office/drawing/2014/main" id="{5AD2B843-2FF3-E31D-1A36-6CD07B64038A}"/>
              </a:ext>
            </a:extLst>
          </p:cNvPr>
          <p:cNvPicPr>
            <a:picLocks noChangeAspect="1"/>
          </p:cNvPicPr>
          <p:nvPr/>
        </p:nvPicPr>
        <p:blipFill>
          <a:blip r:embed="rId11"/>
          <a:stretch>
            <a:fillRect/>
          </a:stretch>
        </p:blipFill>
        <p:spPr>
          <a:xfrm>
            <a:off x="4242816" y="4773503"/>
            <a:ext cx="1837367" cy="2026326"/>
          </a:xfrm>
          <a:prstGeom prst="rect">
            <a:avLst/>
          </a:prstGeom>
        </p:spPr>
      </p:pic>
      <p:sp>
        <p:nvSpPr>
          <p:cNvPr id="4102" name="TextBox 4101">
            <a:extLst>
              <a:ext uri="{FF2B5EF4-FFF2-40B4-BE49-F238E27FC236}">
                <a16:creationId xmlns:a16="http://schemas.microsoft.com/office/drawing/2014/main" id="{0D59DB04-68E3-186E-2FF7-5BB220A00E04}"/>
              </a:ext>
            </a:extLst>
          </p:cNvPr>
          <p:cNvSpPr txBox="1"/>
          <p:nvPr/>
        </p:nvSpPr>
        <p:spPr>
          <a:xfrm>
            <a:off x="4062190" y="3571931"/>
            <a:ext cx="2061671" cy="1137234"/>
          </a:xfrm>
          <a:prstGeom prst="rect">
            <a:avLst/>
          </a:prstGeom>
          <a:noFill/>
        </p:spPr>
        <p:txBody>
          <a:bodyPr wrap="square">
            <a:spAutoFit/>
          </a:bodyPr>
          <a:lstStyle/>
          <a:p>
            <a:pPr>
              <a:lnSpc>
                <a:spcPct val="107000"/>
              </a:lnSpc>
              <a:spcAft>
                <a:spcPts val="450"/>
              </a:spcAft>
            </a:pPr>
            <a:r>
              <a:rPr lang="en-US" sz="1600" b="1" kern="100" dirty="0">
                <a:latin typeface="Aptos" panose="020B0004020202020204" pitchFamily="34" charset="0"/>
                <a:ea typeface="Aptos" panose="020B0004020202020204" pitchFamily="34" charset="0"/>
                <a:cs typeface="Times New Roman" panose="02020603050405020304" pitchFamily="18" charset="0"/>
              </a:rPr>
              <a:t>Johnny Ray Simmons, age 70, Victim of a Hit and Run on July 30, 2024</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66" name="TextBox 65">
            <a:extLst>
              <a:ext uri="{FF2B5EF4-FFF2-40B4-BE49-F238E27FC236}">
                <a16:creationId xmlns:a16="http://schemas.microsoft.com/office/drawing/2014/main" id="{2B1559CA-7FB1-00B4-2831-E14F532439A9}"/>
              </a:ext>
            </a:extLst>
          </p:cNvPr>
          <p:cNvSpPr txBox="1"/>
          <p:nvPr/>
        </p:nvSpPr>
        <p:spPr>
          <a:xfrm>
            <a:off x="6225848" y="3548760"/>
            <a:ext cx="2113031" cy="1479508"/>
          </a:xfrm>
          <a:prstGeom prst="rect">
            <a:avLst/>
          </a:prstGeom>
          <a:noFill/>
        </p:spPr>
        <p:txBody>
          <a:bodyPr wrap="square" rtlCol="0">
            <a:spAutoFit/>
          </a:bodyPr>
          <a:lstStyle/>
          <a:p>
            <a:r>
              <a:rPr lang="en-US" sz="1600" b="1" dirty="0">
                <a:latin typeface="Aptos" panose="020B0004020202020204" pitchFamily="34" charset="0"/>
              </a:rPr>
              <a:t>Derrick Tatum, age 19 Shot on October 1, 2020, Died from Injuries June 13, 2023</a:t>
            </a:r>
          </a:p>
          <a:p>
            <a:endParaRPr lang="en-US" sz="1014" dirty="0"/>
          </a:p>
        </p:txBody>
      </p:sp>
      <p:pic>
        <p:nvPicPr>
          <p:cNvPr id="86" name="Picture 85">
            <a:extLst>
              <a:ext uri="{FF2B5EF4-FFF2-40B4-BE49-F238E27FC236}">
                <a16:creationId xmlns:a16="http://schemas.microsoft.com/office/drawing/2014/main" id="{BE61B9ED-BAC8-6F41-40D8-59043A360442}"/>
              </a:ext>
            </a:extLst>
          </p:cNvPr>
          <p:cNvPicPr>
            <a:picLocks noChangeAspect="1"/>
          </p:cNvPicPr>
          <p:nvPr/>
        </p:nvPicPr>
        <p:blipFill>
          <a:blip r:embed="rId12"/>
          <a:stretch>
            <a:fillRect/>
          </a:stretch>
        </p:blipFill>
        <p:spPr>
          <a:xfrm>
            <a:off x="6417130" y="4873895"/>
            <a:ext cx="1418374" cy="1899920"/>
          </a:xfrm>
          <a:prstGeom prst="rect">
            <a:avLst/>
          </a:prstGeom>
        </p:spPr>
      </p:pic>
      <p:cxnSp>
        <p:nvCxnSpPr>
          <p:cNvPr id="15" name="Straight Connector 14">
            <a:extLst>
              <a:ext uri="{FF2B5EF4-FFF2-40B4-BE49-F238E27FC236}">
                <a16:creationId xmlns:a16="http://schemas.microsoft.com/office/drawing/2014/main" id="{F1496F7B-AD03-B49B-1DA7-51E40DE63B46}"/>
              </a:ext>
            </a:extLst>
          </p:cNvPr>
          <p:cNvCxnSpPr>
            <a:cxnSpLocks/>
          </p:cNvCxnSpPr>
          <p:nvPr/>
        </p:nvCxnSpPr>
        <p:spPr>
          <a:xfrm>
            <a:off x="1987661" y="588203"/>
            <a:ext cx="29002" cy="29132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D75B82D-6A3C-6875-408D-8E3E0F97B2E1}"/>
              </a:ext>
            </a:extLst>
          </p:cNvPr>
          <p:cNvCxnSpPr>
            <a:cxnSpLocks/>
          </p:cNvCxnSpPr>
          <p:nvPr/>
        </p:nvCxnSpPr>
        <p:spPr>
          <a:xfrm>
            <a:off x="435295" y="3556272"/>
            <a:ext cx="12149942" cy="50305"/>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9D5B929F-8EA2-5E2B-1765-638461FEA7A8}"/>
              </a:ext>
            </a:extLst>
          </p:cNvPr>
          <p:cNvCxnSpPr>
            <a:cxnSpLocks/>
          </p:cNvCxnSpPr>
          <p:nvPr/>
        </p:nvCxnSpPr>
        <p:spPr>
          <a:xfrm>
            <a:off x="4092521" y="566117"/>
            <a:ext cx="0" cy="62567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24125B0-4080-50C3-3C32-EA45F826BF3D}"/>
              </a:ext>
            </a:extLst>
          </p:cNvPr>
          <p:cNvCxnSpPr>
            <a:cxnSpLocks/>
          </p:cNvCxnSpPr>
          <p:nvPr/>
        </p:nvCxnSpPr>
        <p:spPr>
          <a:xfrm>
            <a:off x="6147589" y="588203"/>
            <a:ext cx="95803" cy="62346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22BDA66-DA97-83C3-A8AE-57E3FF1F9728}"/>
              </a:ext>
            </a:extLst>
          </p:cNvPr>
          <p:cNvCxnSpPr>
            <a:cxnSpLocks/>
          </p:cNvCxnSpPr>
          <p:nvPr/>
        </p:nvCxnSpPr>
        <p:spPr>
          <a:xfrm>
            <a:off x="8231405" y="614143"/>
            <a:ext cx="71442" cy="61856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245449B-EB3C-AA57-1D50-3B68CD568C3E}"/>
              </a:ext>
            </a:extLst>
          </p:cNvPr>
          <p:cNvCxnSpPr/>
          <p:nvPr/>
        </p:nvCxnSpPr>
        <p:spPr>
          <a:xfrm>
            <a:off x="2013583" y="3447425"/>
            <a:ext cx="0" cy="33754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5F61136-A2CA-CDB3-1AF0-194D7734BA62}"/>
              </a:ext>
            </a:extLst>
          </p:cNvPr>
          <p:cNvSpPr/>
          <p:nvPr/>
        </p:nvSpPr>
        <p:spPr>
          <a:xfrm>
            <a:off x="-373123" y="78105"/>
            <a:ext cx="12886007" cy="338554"/>
          </a:xfrm>
          <a:prstGeom prst="rect">
            <a:avLst/>
          </a:prstGeom>
          <a:noFill/>
        </p:spPr>
        <p:txBody>
          <a:bodyPr wrap="square" lIns="91440" tIns="45720" rIns="91440" bIns="45720">
            <a:spAutoFit/>
          </a:bodyPr>
          <a:lstStyle/>
          <a:p>
            <a:pPr algn="ctr"/>
            <a:r>
              <a:rPr lang="en-US" sz="1600" dirty="0">
                <a:highlight>
                  <a:srgbClr val="000000"/>
                </a:highlight>
                <a:latin typeface="Aptos" panose="020B0004020202020204" pitchFamily="34" charset="0"/>
              </a:rPr>
              <a:t>Natchitoches City Police (318)352-8101 NPSO Criminal Investigations Division (318)357-7830 Natchitoches Crime Stoppers (318)238-2388</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highlight>
                <a:srgbClr val="000000"/>
              </a:highlight>
              <a:latin typeface="Aptos" panose="020B0004020202020204" pitchFamily="34" charset="0"/>
            </a:endParaRPr>
          </a:p>
        </p:txBody>
      </p:sp>
      <p:cxnSp>
        <p:nvCxnSpPr>
          <p:cNvPr id="11" name="Straight Connector 10">
            <a:extLst>
              <a:ext uri="{FF2B5EF4-FFF2-40B4-BE49-F238E27FC236}">
                <a16:creationId xmlns:a16="http://schemas.microsoft.com/office/drawing/2014/main" id="{66FB4691-1653-6E5D-17BC-533A193E6D54}"/>
              </a:ext>
            </a:extLst>
          </p:cNvPr>
          <p:cNvCxnSpPr>
            <a:cxnSpLocks/>
          </p:cNvCxnSpPr>
          <p:nvPr/>
        </p:nvCxnSpPr>
        <p:spPr>
          <a:xfrm>
            <a:off x="41572" y="499017"/>
            <a:ext cx="12149942" cy="533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4710B3B-144A-5E30-EC31-6FDD2B796034}"/>
              </a:ext>
            </a:extLst>
          </p:cNvPr>
          <p:cNvCxnSpPr>
            <a:cxnSpLocks/>
          </p:cNvCxnSpPr>
          <p:nvPr/>
        </p:nvCxnSpPr>
        <p:spPr>
          <a:xfrm>
            <a:off x="10182363" y="588203"/>
            <a:ext cx="108497" cy="6269797"/>
          </a:xfrm>
          <a:prstGeom prst="line">
            <a:avLst/>
          </a:prstGeom>
        </p:spPr>
        <p:style>
          <a:lnRef idx="1">
            <a:schemeClr val="dk1"/>
          </a:lnRef>
          <a:fillRef idx="0">
            <a:schemeClr val="dk1"/>
          </a:fillRef>
          <a:effectRef idx="0">
            <a:schemeClr val="dk1"/>
          </a:effectRef>
          <a:fontRef idx="minor">
            <a:schemeClr val="tx1"/>
          </a:fontRef>
        </p:style>
      </p:cxnSp>
      <p:pic>
        <p:nvPicPr>
          <p:cNvPr id="56" name="Picture 55">
            <a:extLst>
              <a:ext uri="{FF2B5EF4-FFF2-40B4-BE49-F238E27FC236}">
                <a16:creationId xmlns:a16="http://schemas.microsoft.com/office/drawing/2014/main" id="{425FF971-11D6-3AA9-0963-1BB898EBCD8F}"/>
              </a:ext>
            </a:extLst>
          </p:cNvPr>
          <p:cNvPicPr>
            <a:picLocks noChangeAspect="1"/>
          </p:cNvPicPr>
          <p:nvPr/>
        </p:nvPicPr>
        <p:blipFill>
          <a:blip r:embed="rId13"/>
          <a:stretch>
            <a:fillRect/>
          </a:stretch>
        </p:blipFill>
        <p:spPr>
          <a:xfrm>
            <a:off x="4315802" y="1689607"/>
            <a:ext cx="1682295" cy="1844571"/>
          </a:xfrm>
          <a:prstGeom prst="rect">
            <a:avLst/>
          </a:prstGeom>
        </p:spPr>
      </p:pic>
      <p:sp>
        <p:nvSpPr>
          <p:cNvPr id="4098" name="TextBox 4097">
            <a:extLst>
              <a:ext uri="{FF2B5EF4-FFF2-40B4-BE49-F238E27FC236}">
                <a16:creationId xmlns:a16="http://schemas.microsoft.com/office/drawing/2014/main" id="{AE236425-2DDB-F649-6511-719A74F65275}"/>
              </a:ext>
            </a:extLst>
          </p:cNvPr>
          <p:cNvSpPr txBox="1"/>
          <p:nvPr/>
        </p:nvSpPr>
        <p:spPr>
          <a:xfrm>
            <a:off x="4192149" y="557086"/>
            <a:ext cx="1990147" cy="1200329"/>
          </a:xfrm>
          <a:prstGeom prst="rect">
            <a:avLst/>
          </a:prstGeom>
          <a:noFill/>
        </p:spPr>
        <p:txBody>
          <a:bodyPr wrap="square" rtlCol="0">
            <a:spAutoFit/>
          </a:bodyPr>
          <a:lstStyle/>
          <a:p>
            <a:r>
              <a:rPr lang="en-US" sz="1800" b="1" kern="100" dirty="0">
                <a:latin typeface="Aptos" panose="020B0004020202020204" pitchFamily="34" charset="0"/>
                <a:ea typeface="Aptos" panose="020B0004020202020204" pitchFamily="34" charset="0"/>
                <a:cs typeface="Times New Roman" panose="02020603050405020304" pitchFamily="18" charset="0"/>
              </a:rPr>
              <a:t>Quenton Nash, age 32 Fatal Hit &amp; Run September 4,2024</a:t>
            </a:r>
            <a:endParaRPr lang="en-US" dirty="0"/>
          </a:p>
        </p:txBody>
      </p:sp>
      <p:pic>
        <p:nvPicPr>
          <p:cNvPr id="4" name="Picture 3">
            <a:extLst>
              <a:ext uri="{FF2B5EF4-FFF2-40B4-BE49-F238E27FC236}">
                <a16:creationId xmlns:a16="http://schemas.microsoft.com/office/drawing/2014/main" id="{40EB7053-11D2-CD02-F44C-E2E5CC764FCD}"/>
              </a:ext>
            </a:extLst>
          </p:cNvPr>
          <p:cNvPicPr>
            <a:picLocks noChangeAspect="1"/>
          </p:cNvPicPr>
          <p:nvPr/>
        </p:nvPicPr>
        <p:blipFill>
          <a:blip r:embed="rId14"/>
          <a:srcRect l="9945" t="5272" r="7710"/>
          <a:stretch/>
        </p:blipFill>
        <p:spPr>
          <a:xfrm>
            <a:off x="10342804" y="4658212"/>
            <a:ext cx="1646507" cy="2100421"/>
          </a:xfrm>
          <a:prstGeom prst="rect">
            <a:avLst/>
          </a:prstGeom>
        </p:spPr>
      </p:pic>
      <p:sp>
        <p:nvSpPr>
          <p:cNvPr id="5" name="TextBox 4">
            <a:extLst>
              <a:ext uri="{FF2B5EF4-FFF2-40B4-BE49-F238E27FC236}">
                <a16:creationId xmlns:a16="http://schemas.microsoft.com/office/drawing/2014/main" id="{D7F84D54-8BF3-1681-74C4-6D2672286582}"/>
              </a:ext>
            </a:extLst>
          </p:cNvPr>
          <p:cNvSpPr txBox="1"/>
          <p:nvPr/>
        </p:nvSpPr>
        <p:spPr>
          <a:xfrm>
            <a:off x="10260401" y="3667339"/>
            <a:ext cx="1953301" cy="861774"/>
          </a:xfrm>
          <a:prstGeom prst="rect">
            <a:avLst/>
          </a:prstGeom>
          <a:noFill/>
        </p:spPr>
        <p:txBody>
          <a:bodyPr wrap="square" rtlCol="0">
            <a:spAutoFit/>
          </a:bodyPr>
          <a:lstStyle/>
          <a:p>
            <a:r>
              <a:rPr lang="en-US" sz="1600" b="1" dirty="0">
                <a:latin typeface="Aptos" panose="020B0004020202020204" pitchFamily="34" charset="0"/>
              </a:rPr>
              <a:t>Daniel Williams, age 23 Murdered on June 25, </a:t>
            </a:r>
            <a:r>
              <a:rPr lang="en-US" b="1" dirty="0">
                <a:latin typeface="Aptos" panose="020B0004020202020204" pitchFamily="34" charset="0"/>
              </a:rPr>
              <a:t>2022</a:t>
            </a:r>
          </a:p>
        </p:txBody>
      </p:sp>
    </p:spTree>
    <p:extLst>
      <p:ext uri="{BB962C8B-B14F-4D97-AF65-F5344CB8AC3E}">
        <p14:creationId xmlns:p14="http://schemas.microsoft.com/office/powerpoint/2010/main" val="274192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361B9-ABB6-4FDB-63A3-3E6E7B46EDE0}"/>
            </a:ext>
          </a:extLst>
        </p:cNvPr>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CE754B65-06D4-D192-9DDF-E97D3B4547CA}"/>
              </a:ext>
            </a:extLst>
          </p:cNvPr>
          <p:cNvCxnSpPr>
            <a:cxnSpLocks/>
          </p:cNvCxnSpPr>
          <p:nvPr/>
        </p:nvCxnSpPr>
        <p:spPr>
          <a:xfrm>
            <a:off x="1987661" y="588203"/>
            <a:ext cx="61211" cy="62697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D84CC5-BB6D-E4BA-DDE2-D2BB564BBA18}"/>
              </a:ext>
            </a:extLst>
          </p:cNvPr>
          <p:cNvCxnSpPr>
            <a:cxnSpLocks/>
          </p:cNvCxnSpPr>
          <p:nvPr/>
        </p:nvCxnSpPr>
        <p:spPr>
          <a:xfrm>
            <a:off x="4052623" y="518725"/>
            <a:ext cx="40497" cy="63392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B6EB9C1-2D91-3A45-D682-7643A26AB22D}"/>
              </a:ext>
            </a:extLst>
          </p:cNvPr>
          <p:cNvCxnSpPr>
            <a:cxnSpLocks/>
          </p:cNvCxnSpPr>
          <p:nvPr/>
        </p:nvCxnSpPr>
        <p:spPr>
          <a:xfrm>
            <a:off x="6277650" y="588203"/>
            <a:ext cx="50755" cy="6242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AC15C04-F749-0F05-0675-F43F46E70645}"/>
              </a:ext>
            </a:extLst>
          </p:cNvPr>
          <p:cNvCxnSpPr>
            <a:cxnSpLocks/>
          </p:cNvCxnSpPr>
          <p:nvPr/>
        </p:nvCxnSpPr>
        <p:spPr>
          <a:xfrm>
            <a:off x="8472317" y="588203"/>
            <a:ext cx="65995" cy="6242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B77E545-D82E-CCE9-E7B4-63BAC90996EB}"/>
              </a:ext>
            </a:extLst>
          </p:cNvPr>
          <p:cNvSpPr/>
          <p:nvPr/>
        </p:nvSpPr>
        <p:spPr>
          <a:xfrm>
            <a:off x="-373123" y="78105"/>
            <a:ext cx="12886007" cy="338554"/>
          </a:xfrm>
          <a:prstGeom prst="rect">
            <a:avLst/>
          </a:prstGeom>
          <a:noFill/>
        </p:spPr>
        <p:txBody>
          <a:bodyPr wrap="square" lIns="91440" tIns="45720" rIns="91440" bIns="45720">
            <a:spAutoFit/>
          </a:bodyPr>
          <a:lstStyle/>
          <a:p>
            <a:pPr algn="ctr"/>
            <a:r>
              <a:rPr lang="en-US" sz="1600" dirty="0">
                <a:highlight>
                  <a:srgbClr val="000000"/>
                </a:highlight>
                <a:latin typeface="Aptos" panose="020B0004020202020204" pitchFamily="34" charset="0"/>
              </a:rPr>
              <a:t>Natchitoches City Police (318)352-8101 NPSO Criminal Investigations Division (318)357-7830 Natchitoches Crime Stoppers (318)238-2388</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highlight>
                <a:srgbClr val="000000"/>
              </a:highlight>
              <a:latin typeface="Aptos" panose="020B0004020202020204" pitchFamily="34" charset="0"/>
            </a:endParaRPr>
          </a:p>
        </p:txBody>
      </p:sp>
      <p:pic>
        <p:nvPicPr>
          <p:cNvPr id="6" name="Picture 5">
            <a:extLst>
              <a:ext uri="{FF2B5EF4-FFF2-40B4-BE49-F238E27FC236}">
                <a16:creationId xmlns:a16="http://schemas.microsoft.com/office/drawing/2014/main" id="{18A9B8AE-3D4D-E6C5-5E99-A36D40A47B9E}"/>
              </a:ext>
            </a:extLst>
          </p:cNvPr>
          <p:cNvPicPr>
            <a:picLocks noChangeAspect="1"/>
          </p:cNvPicPr>
          <p:nvPr/>
        </p:nvPicPr>
        <p:blipFill>
          <a:blip r:embed="rId3"/>
          <a:stretch>
            <a:fillRect/>
          </a:stretch>
        </p:blipFill>
        <p:spPr>
          <a:xfrm>
            <a:off x="123510" y="1327267"/>
            <a:ext cx="1735875" cy="2174218"/>
          </a:xfrm>
          <a:prstGeom prst="rect">
            <a:avLst/>
          </a:prstGeom>
        </p:spPr>
      </p:pic>
      <p:sp>
        <p:nvSpPr>
          <p:cNvPr id="7" name="TextBox 6">
            <a:extLst>
              <a:ext uri="{FF2B5EF4-FFF2-40B4-BE49-F238E27FC236}">
                <a16:creationId xmlns:a16="http://schemas.microsoft.com/office/drawing/2014/main" id="{DBF83346-71A1-42E9-9FA9-A65EBADF7F9C}"/>
              </a:ext>
            </a:extLst>
          </p:cNvPr>
          <p:cNvSpPr txBox="1"/>
          <p:nvPr/>
        </p:nvSpPr>
        <p:spPr>
          <a:xfrm>
            <a:off x="16329" y="458708"/>
            <a:ext cx="2033145" cy="1107996"/>
          </a:xfrm>
          <a:prstGeom prst="rect">
            <a:avLst/>
          </a:prstGeom>
          <a:noFill/>
        </p:spPr>
        <p:txBody>
          <a:bodyPr wrap="square" rtlCol="0">
            <a:spAutoFit/>
          </a:bodyPr>
          <a:lstStyle/>
          <a:p>
            <a:r>
              <a:rPr lang="en-US" sz="1600" b="1" dirty="0">
                <a:latin typeface="Aptos" panose="020B0004020202020204" pitchFamily="34" charset="0"/>
              </a:rPr>
              <a:t>Renrick Duke, age 38, Murdered January 31, 2022</a:t>
            </a:r>
          </a:p>
          <a:p>
            <a:endParaRPr lang="en-US" dirty="0"/>
          </a:p>
        </p:txBody>
      </p:sp>
      <p:pic>
        <p:nvPicPr>
          <p:cNvPr id="8" name="Picture 7">
            <a:extLst>
              <a:ext uri="{FF2B5EF4-FFF2-40B4-BE49-F238E27FC236}">
                <a16:creationId xmlns:a16="http://schemas.microsoft.com/office/drawing/2014/main" id="{13070F63-FC8E-263A-72FE-D3C902538C02}"/>
              </a:ext>
            </a:extLst>
          </p:cNvPr>
          <p:cNvPicPr>
            <a:picLocks noChangeAspect="1"/>
          </p:cNvPicPr>
          <p:nvPr/>
        </p:nvPicPr>
        <p:blipFill>
          <a:blip r:embed="rId4"/>
          <a:stretch>
            <a:fillRect/>
          </a:stretch>
        </p:blipFill>
        <p:spPr>
          <a:xfrm>
            <a:off x="2039366" y="1644537"/>
            <a:ext cx="1881557" cy="1862993"/>
          </a:xfrm>
          <a:prstGeom prst="rect">
            <a:avLst/>
          </a:prstGeom>
        </p:spPr>
      </p:pic>
      <p:sp>
        <p:nvSpPr>
          <p:cNvPr id="9" name="TextBox 8">
            <a:extLst>
              <a:ext uri="{FF2B5EF4-FFF2-40B4-BE49-F238E27FC236}">
                <a16:creationId xmlns:a16="http://schemas.microsoft.com/office/drawing/2014/main" id="{CF251572-8C34-9A49-CA88-41C0E0A4CC53}"/>
              </a:ext>
            </a:extLst>
          </p:cNvPr>
          <p:cNvSpPr txBox="1"/>
          <p:nvPr/>
        </p:nvSpPr>
        <p:spPr>
          <a:xfrm>
            <a:off x="1949955" y="484461"/>
            <a:ext cx="2306000" cy="1137234"/>
          </a:xfrm>
          <a:prstGeom prst="rect">
            <a:avLst/>
          </a:prstGeom>
          <a:noFill/>
        </p:spPr>
        <p:txBody>
          <a:bodyPr wrap="square">
            <a:spAutoFit/>
          </a:bodyPr>
          <a:lstStyle/>
          <a:p>
            <a:pPr marL="0" marR="0">
              <a:lnSpc>
                <a:spcPct val="107000"/>
              </a:lnSpc>
              <a:spcAft>
                <a:spcPts val="800"/>
              </a:spcAft>
            </a:pPr>
            <a:r>
              <a:rPr lang="en-US" sz="1600" b="1" kern="100" dirty="0" err="1">
                <a:effectLst/>
                <a:latin typeface="Aptos" panose="020B0004020202020204" pitchFamily="34" charset="0"/>
                <a:ea typeface="Aptos" panose="020B0004020202020204" pitchFamily="34" charset="0"/>
                <a:cs typeface="Times New Roman" panose="02020603050405020304" pitchFamily="18" charset="0"/>
              </a:rPr>
              <a:t>Kimanesha</a:t>
            </a:r>
            <a:r>
              <a:rPr lang="en-US" sz="1600" b="1" kern="100" dirty="0">
                <a:effectLst/>
                <a:latin typeface="Aptos" panose="020B0004020202020204" pitchFamily="34" charset="0"/>
                <a:ea typeface="Aptos" panose="020B0004020202020204" pitchFamily="34" charset="0"/>
                <a:cs typeface="Times New Roman" panose="02020603050405020304" pitchFamily="18" charset="0"/>
              </a:rPr>
              <a:t> Nicole Carter, age 28, Murdered March 17, 2022</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5EC801A-5EC3-9AD3-0CD0-E7F1658DA87A}"/>
              </a:ext>
            </a:extLst>
          </p:cNvPr>
          <p:cNvPicPr>
            <a:picLocks noChangeAspect="1"/>
          </p:cNvPicPr>
          <p:nvPr/>
        </p:nvPicPr>
        <p:blipFill>
          <a:blip r:embed="rId5"/>
          <a:stretch>
            <a:fillRect/>
          </a:stretch>
        </p:blipFill>
        <p:spPr>
          <a:xfrm>
            <a:off x="4224821" y="1493733"/>
            <a:ext cx="1832200" cy="2047792"/>
          </a:xfrm>
          <a:prstGeom prst="rect">
            <a:avLst/>
          </a:prstGeom>
        </p:spPr>
      </p:pic>
      <p:sp>
        <p:nvSpPr>
          <p:cNvPr id="12" name="TextBox 11">
            <a:extLst>
              <a:ext uri="{FF2B5EF4-FFF2-40B4-BE49-F238E27FC236}">
                <a16:creationId xmlns:a16="http://schemas.microsoft.com/office/drawing/2014/main" id="{96DDCA32-C842-A530-A4BC-536929C38B83}"/>
              </a:ext>
            </a:extLst>
          </p:cNvPr>
          <p:cNvSpPr txBox="1"/>
          <p:nvPr/>
        </p:nvSpPr>
        <p:spPr>
          <a:xfrm>
            <a:off x="4042334" y="596857"/>
            <a:ext cx="2311448"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Jay Tousant Jr., age 21, Murdered  August 6, 2022</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28704589-CD7A-9D11-0E71-021385BC2E60}"/>
              </a:ext>
            </a:extLst>
          </p:cNvPr>
          <p:cNvPicPr>
            <a:picLocks noChangeAspect="1"/>
          </p:cNvPicPr>
          <p:nvPr/>
        </p:nvPicPr>
        <p:blipFill>
          <a:blip r:embed="rId6"/>
          <a:stretch>
            <a:fillRect/>
          </a:stretch>
        </p:blipFill>
        <p:spPr>
          <a:xfrm>
            <a:off x="6524935" y="1656755"/>
            <a:ext cx="1675998" cy="1874459"/>
          </a:xfrm>
          <a:prstGeom prst="rect">
            <a:avLst/>
          </a:prstGeom>
        </p:spPr>
      </p:pic>
      <p:sp>
        <p:nvSpPr>
          <p:cNvPr id="14" name="TextBox 13">
            <a:extLst>
              <a:ext uri="{FF2B5EF4-FFF2-40B4-BE49-F238E27FC236}">
                <a16:creationId xmlns:a16="http://schemas.microsoft.com/office/drawing/2014/main" id="{938934F2-4D01-016A-EDC9-E64778C2B14E}"/>
              </a:ext>
            </a:extLst>
          </p:cNvPr>
          <p:cNvSpPr txBox="1"/>
          <p:nvPr/>
        </p:nvSpPr>
        <p:spPr>
          <a:xfrm>
            <a:off x="6337808" y="484461"/>
            <a:ext cx="2221945" cy="1137234"/>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Rodjay Jaheim Stackhouse, age 19 Murdered  November 26, 2022</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Picture 15">
            <a:extLst>
              <a:ext uri="{FF2B5EF4-FFF2-40B4-BE49-F238E27FC236}">
                <a16:creationId xmlns:a16="http://schemas.microsoft.com/office/drawing/2014/main" id="{A73AF418-7230-55F4-EF9C-EEA45DAB888C}"/>
              </a:ext>
            </a:extLst>
          </p:cNvPr>
          <p:cNvPicPr>
            <a:picLocks noChangeAspect="1"/>
          </p:cNvPicPr>
          <p:nvPr/>
        </p:nvPicPr>
        <p:blipFill>
          <a:blip r:embed="rId7"/>
          <a:stretch>
            <a:fillRect/>
          </a:stretch>
        </p:blipFill>
        <p:spPr>
          <a:xfrm>
            <a:off x="8619110" y="1556012"/>
            <a:ext cx="1565797" cy="1975202"/>
          </a:xfrm>
          <a:prstGeom prst="rect">
            <a:avLst/>
          </a:prstGeom>
        </p:spPr>
      </p:pic>
      <p:sp>
        <p:nvSpPr>
          <p:cNvPr id="18" name="TextBox 17">
            <a:extLst>
              <a:ext uri="{FF2B5EF4-FFF2-40B4-BE49-F238E27FC236}">
                <a16:creationId xmlns:a16="http://schemas.microsoft.com/office/drawing/2014/main" id="{05AAEC00-0E1A-579E-ED1D-08C70C319DE5}"/>
              </a:ext>
            </a:extLst>
          </p:cNvPr>
          <p:cNvSpPr txBox="1"/>
          <p:nvPr/>
        </p:nvSpPr>
        <p:spPr>
          <a:xfrm>
            <a:off x="8600026" y="489455"/>
            <a:ext cx="1747531" cy="1077218"/>
          </a:xfrm>
          <a:prstGeom prst="rect">
            <a:avLst/>
          </a:prstGeom>
          <a:noFill/>
        </p:spPr>
        <p:txBody>
          <a:bodyPr wrap="square" rtlCol="0">
            <a:spAutoFit/>
          </a:bodyPr>
          <a:lstStyle/>
          <a:p>
            <a:r>
              <a:rPr lang="en-US" sz="1600" b="1" dirty="0">
                <a:latin typeface="Aptos" panose="020B0004020202020204" pitchFamily="34" charset="0"/>
              </a:rPr>
              <a:t>Brandon McHenry, age 23  Murdered January 13, 2021</a:t>
            </a:r>
          </a:p>
        </p:txBody>
      </p:sp>
      <p:pic>
        <p:nvPicPr>
          <p:cNvPr id="19" name="Picture 18" descr="No photo description available.">
            <a:extLst>
              <a:ext uri="{FF2B5EF4-FFF2-40B4-BE49-F238E27FC236}">
                <a16:creationId xmlns:a16="http://schemas.microsoft.com/office/drawing/2014/main" id="{121665BA-74C7-2751-3FC6-1F25C910371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39667" y="1628581"/>
            <a:ext cx="1469941" cy="1894904"/>
          </a:xfrm>
          <a:prstGeom prst="rect">
            <a:avLst/>
          </a:prstGeom>
          <a:noFill/>
          <a:ln>
            <a:noFill/>
          </a:ln>
        </p:spPr>
      </p:pic>
      <p:sp>
        <p:nvSpPr>
          <p:cNvPr id="22" name="TextBox 21">
            <a:extLst>
              <a:ext uri="{FF2B5EF4-FFF2-40B4-BE49-F238E27FC236}">
                <a16:creationId xmlns:a16="http://schemas.microsoft.com/office/drawing/2014/main" id="{4367E481-F48C-56F7-130F-F385310E217F}"/>
              </a:ext>
            </a:extLst>
          </p:cNvPr>
          <p:cNvSpPr txBox="1"/>
          <p:nvPr/>
        </p:nvSpPr>
        <p:spPr>
          <a:xfrm>
            <a:off x="10413788" y="429439"/>
            <a:ext cx="1778212" cy="1137234"/>
          </a:xfrm>
          <a:prstGeom prst="rect">
            <a:avLst/>
          </a:prstGeom>
          <a:noFill/>
        </p:spPr>
        <p:txBody>
          <a:bodyPr wrap="square">
            <a:spAutoFit/>
          </a:bodyPr>
          <a:lstStyle/>
          <a:p>
            <a:pPr marL="0" marR="0">
              <a:lnSpc>
                <a:spcPct val="107000"/>
              </a:lnSpc>
              <a:spcAft>
                <a:spcPts val="800"/>
              </a:spcAft>
              <a:tabLst>
                <a:tab pos="1962150" algn="l"/>
              </a:tabLs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Kandra Randolph, age 28, Murdered January 28, 2021</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4" name="Picture 23">
            <a:extLst>
              <a:ext uri="{FF2B5EF4-FFF2-40B4-BE49-F238E27FC236}">
                <a16:creationId xmlns:a16="http://schemas.microsoft.com/office/drawing/2014/main" id="{4B30699A-CC1F-8E7F-1889-24A531BFE362}"/>
              </a:ext>
            </a:extLst>
          </p:cNvPr>
          <p:cNvPicPr>
            <a:picLocks noChangeAspect="1"/>
          </p:cNvPicPr>
          <p:nvPr/>
        </p:nvPicPr>
        <p:blipFill>
          <a:blip r:embed="rId9"/>
          <a:stretch>
            <a:fillRect/>
          </a:stretch>
        </p:blipFill>
        <p:spPr>
          <a:xfrm>
            <a:off x="143868" y="4844331"/>
            <a:ext cx="1534794" cy="1886724"/>
          </a:xfrm>
          <a:prstGeom prst="rect">
            <a:avLst/>
          </a:prstGeom>
        </p:spPr>
      </p:pic>
      <p:sp>
        <p:nvSpPr>
          <p:cNvPr id="26" name="TextBox 25">
            <a:extLst>
              <a:ext uri="{FF2B5EF4-FFF2-40B4-BE49-F238E27FC236}">
                <a16:creationId xmlns:a16="http://schemas.microsoft.com/office/drawing/2014/main" id="{17803ED4-5464-C418-1848-8182F2395FBF}"/>
              </a:ext>
            </a:extLst>
          </p:cNvPr>
          <p:cNvSpPr txBox="1"/>
          <p:nvPr/>
        </p:nvSpPr>
        <p:spPr>
          <a:xfrm>
            <a:off x="37539" y="3634833"/>
            <a:ext cx="1641123" cy="1137234"/>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Jerome Pier, age 38, Murdered April 11, 2021</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7" name="Picture 26" descr="No photo description available.">
            <a:extLst>
              <a:ext uri="{FF2B5EF4-FFF2-40B4-BE49-F238E27FC236}">
                <a16:creationId xmlns:a16="http://schemas.microsoft.com/office/drawing/2014/main" id="{1CA15E20-04D5-4B55-F709-B15417D7D8D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82227" y="4630711"/>
            <a:ext cx="1696422" cy="2058716"/>
          </a:xfrm>
          <a:prstGeom prst="rect">
            <a:avLst/>
          </a:prstGeom>
          <a:noFill/>
          <a:ln>
            <a:noFill/>
          </a:ln>
        </p:spPr>
      </p:pic>
      <p:sp>
        <p:nvSpPr>
          <p:cNvPr id="31" name="TextBox 30">
            <a:extLst>
              <a:ext uri="{FF2B5EF4-FFF2-40B4-BE49-F238E27FC236}">
                <a16:creationId xmlns:a16="http://schemas.microsoft.com/office/drawing/2014/main" id="{F3EB8D18-99E9-CA16-E18D-31B40484C23E}"/>
              </a:ext>
            </a:extLst>
          </p:cNvPr>
          <p:cNvSpPr txBox="1"/>
          <p:nvPr/>
        </p:nvSpPr>
        <p:spPr>
          <a:xfrm>
            <a:off x="4066893" y="3698726"/>
            <a:ext cx="2253651"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Thomas Payton, age 52. Body found December 17, 2021</a:t>
            </a:r>
          </a:p>
        </p:txBody>
      </p:sp>
      <p:pic>
        <p:nvPicPr>
          <p:cNvPr id="34" name="Picture 33">
            <a:extLst>
              <a:ext uri="{FF2B5EF4-FFF2-40B4-BE49-F238E27FC236}">
                <a16:creationId xmlns:a16="http://schemas.microsoft.com/office/drawing/2014/main" id="{35677E02-3093-7B10-2961-EE58DCC0F6B4}"/>
              </a:ext>
            </a:extLst>
          </p:cNvPr>
          <p:cNvPicPr>
            <a:picLocks noChangeAspect="1"/>
          </p:cNvPicPr>
          <p:nvPr/>
        </p:nvPicPr>
        <p:blipFill>
          <a:blip r:embed="rId11"/>
          <a:stretch>
            <a:fillRect/>
          </a:stretch>
        </p:blipFill>
        <p:spPr>
          <a:xfrm>
            <a:off x="6421647" y="4701229"/>
            <a:ext cx="2042102" cy="2056320"/>
          </a:xfrm>
          <a:prstGeom prst="rect">
            <a:avLst/>
          </a:prstGeom>
        </p:spPr>
      </p:pic>
      <p:sp>
        <p:nvSpPr>
          <p:cNvPr id="36" name="TextBox 35">
            <a:extLst>
              <a:ext uri="{FF2B5EF4-FFF2-40B4-BE49-F238E27FC236}">
                <a16:creationId xmlns:a16="http://schemas.microsoft.com/office/drawing/2014/main" id="{7B466986-8FCD-7C92-E24F-230B8C274659}"/>
              </a:ext>
            </a:extLst>
          </p:cNvPr>
          <p:cNvSpPr txBox="1"/>
          <p:nvPr/>
        </p:nvSpPr>
        <p:spPr>
          <a:xfrm>
            <a:off x="6296815" y="3652331"/>
            <a:ext cx="2175502" cy="1354217"/>
          </a:xfrm>
          <a:prstGeom prst="rect">
            <a:avLst/>
          </a:prstGeom>
          <a:noFill/>
        </p:spPr>
        <p:txBody>
          <a:bodyPr wrap="square" rtlCol="0">
            <a:spAutoFit/>
          </a:bodyPr>
          <a:lstStyle/>
          <a:p>
            <a:r>
              <a:rPr lang="en-US" sz="1600" b="1" dirty="0">
                <a:latin typeface="Aptos" panose="020B0004020202020204" pitchFamily="34" charset="0"/>
              </a:rPr>
              <a:t>William R. “Bob” Lang Jr. age 76, Murdered December 29, 2021</a:t>
            </a:r>
          </a:p>
          <a:p>
            <a:endParaRPr lang="en-US" dirty="0"/>
          </a:p>
        </p:txBody>
      </p:sp>
      <p:pic>
        <p:nvPicPr>
          <p:cNvPr id="38" name="Picture 37">
            <a:extLst>
              <a:ext uri="{FF2B5EF4-FFF2-40B4-BE49-F238E27FC236}">
                <a16:creationId xmlns:a16="http://schemas.microsoft.com/office/drawing/2014/main" id="{20383A68-4041-4157-3433-8BA2E0A85479}"/>
              </a:ext>
            </a:extLst>
          </p:cNvPr>
          <p:cNvPicPr>
            <a:picLocks noChangeAspect="1"/>
          </p:cNvPicPr>
          <p:nvPr/>
        </p:nvPicPr>
        <p:blipFill>
          <a:blip r:embed="rId12"/>
          <a:stretch>
            <a:fillRect/>
          </a:stretch>
        </p:blipFill>
        <p:spPr>
          <a:xfrm>
            <a:off x="8731580" y="4618853"/>
            <a:ext cx="1588925" cy="2056320"/>
          </a:xfrm>
          <a:prstGeom prst="rect">
            <a:avLst/>
          </a:prstGeom>
        </p:spPr>
      </p:pic>
      <p:sp>
        <p:nvSpPr>
          <p:cNvPr id="42" name="TextBox 41">
            <a:extLst>
              <a:ext uri="{FF2B5EF4-FFF2-40B4-BE49-F238E27FC236}">
                <a16:creationId xmlns:a16="http://schemas.microsoft.com/office/drawing/2014/main" id="{A06738C2-CCBD-A506-FAF4-B49681548D7B}"/>
              </a:ext>
            </a:extLst>
          </p:cNvPr>
          <p:cNvSpPr txBox="1"/>
          <p:nvPr/>
        </p:nvSpPr>
        <p:spPr>
          <a:xfrm rot="10800000" flipV="1">
            <a:off x="8544297" y="3692857"/>
            <a:ext cx="1866259"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Eddie Varice Jr., age 34, Murdered May 31, 2020</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4" name="Picture 43">
            <a:extLst>
              <a:ext uri="{FF2B5EF4-FFF2-40B4-BE49-F238E27FC236}">
                <a16:creationId xmlns:a16="http://schemas.microsoft.com/office/drawing/2014/main" id="{106DEAEA-D686-29BA-FCBE-5CEA720070A5}"/>
              </a:ext>
            </a:extLst>
          </p:cNvPr>
          <p:cNvPicPr>
            <a:picLocks noChangeAspect="1"/>
          </p:cNvPicPr>
          <p:nvPr/>
        </p:nvPicPr>
        <p:blipFill>
          <a:blip r:embed="rId13"/>
          <a:stretch>
            <a:fillRect/>
          </a:stretch>
        </p:blipFill>
        <p:spPr>
          <a:xfrm>
            <a:off x="10576348" y="4811688"/>
            <a:ext cx="1498721" cy="2018582"/>
          </a:xfrm>
          <a:prstGeom prst="rect">
            <a:avLst/>
          </a:prstGeom>
        </p:spPr>
      </p:pic>
      <p:sp>
        <p:nvSpPr>
          <p:cNvPr id="46" name="TextBox 45">
            <a:extLst>
              <a:ext uri="{FF2B5EF4-FFF2-40B4-BE49-F238E27FC236}">
                <a16:creationId xmlns:a16="http://schemas.microsoft.com/office/drawing/2014/main" id="{4B9C1D36-859E-9AEC-EC58-B9B3A7E2246C}"/>
              </a:ext>
            </a:extLst>
          </p:cNvPr>
          <p:cNvSpPr txBox="1"/>
          <p:nvPr/>
        </p:nvSpPr>
        <p:spPr>
          <a:xfrm>
            <a:off x="10389134" y="3671027"/>
            <a:ext cx="1747530" cy="1137234"/>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K'yia Monique Pier, age 19, Body Found May 16, 2018</a:t>
            </a:r>
          </a:p>
        </p:txBody>
      </p:sp>
      <p:cxnSp>
        <p:nvCxnSpPr>
          <p:cNvPr id="50" name="Straight Connector 49">
            <a:extLst>
              <a:ext uri="{FF2B5EF4-FFF2-40B4-BE49-F238E27FC236}">
                <a16:creationId xmlns:a16="http://schemas.microsoft.com/office/drawing/2014/main" id="{BAF9D91F-6A6A-0907-6B18-4725CE37B0E0}"/>
              </a:ext>
            </a:extLst>
          </p:cNvPr>
          <p:cNvCxnSpPr>
            <a:cxnSpLocks/>
          </p:cNvCxnSpPr>
          <p:nvPr/>
        </p:nvCxnSpPr>
        <p:spPr>
          <a:xfrm>
            <a:off x="45112" y="3570131"/>
            <a:ext cx="12146888" cy="154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098" name="Picture 4097" descr="No photo description available.">
            <a:extLst>
              <a:ext uri="{FF2B5EF4-FFF2-40B4-BE49-F238E27FC236}">
                <a16:creationId xmlns:a16="http://schemas.microsoft.com/office/drawing/2014/main" id="{FF0B2EAD-6D18-6AA2-C0D1-32BE9299BA54}"/>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297928" y="4520838"/>
            <a:ext cx="1519909" cy="2309432"/>
          </a:xfrm>
          <a:prstGeom prst="rect">
            <a:avLst/>
          </a:prstGeom>
          <a:noFill/>
          <a:ln>
            <a:noFill/>
          </a:ln>
        </p:spPr>
      </p:pic>
      <p:sp>
        <p:nvSpPr>
          <p:cNvPr id="4100" name="TextBox 4099">
            <a:extLst>
              <a:ext uri="{FF2B5EF4-FFF2-40B4-BE49-F238E27FC236}">
                <a16:creationId xmlns:a16="http://schemas.microsoft.com/office/drawing/2014/main" id="{47B444DE-6B10-3096-721F-2880542DEEDC}"/>
              </a:ext>
            </a:extLst>
          </p:cNvPr>
          <p:cNvSpPr txBox="1"/>
          <p:nvPr/>
        </p:nvSpPr>
        <p:spPr>
          <a:xfrm>
            <a:off x="2063142" y="3667247"/>
            <a:ext cx="2029978"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Paul Smith Jr.</a:t>
            </a:r>
            <a:r>
              <a:rPr lang="en-US" sz="1600" b="1" kern="100" dirty="0">
                <a:latin typeface="Aptos" panose="020B0004020202020204" pitchFamily="34" charset="0"/>
                <a:ea typeface="Aptos" panose="020B0004020202020204" pitchFamily="34" charset="0"/>
                <a:cs typeface="Times New Roman" panose="02020603050405020304" pitchFamily="18" charset="0"/>
              </a:rPr>
              <a:t>,</a:t>
            </a:r>
            <a:r>
              <a:rPr lang="en-US" sz="1600" b="1" kern="100" dirty="0">
                <a:effectLst/>
                <a:latin typeface="Aptos" panose="020B0004020202020204" pitchFamily="34" charset="0"/>
                <a:ea typeface="Aptos" panose="020B0004020202020204" pitchFamily="34" charset="0"/>
                <a:cs typeface="Times New Roman" panose="02020603050405020304" pitchFamily="18" charset="0"/>
              </a:rPr>
              <a:t> age 14, Murdered November 27, 2021</a:t>
            </a:r>
          </a:p>
        </p:txBody>
      </p:sp>
      <p:cxnSp>
        <p:nvCxnSpPr>
          <p:cNvPr id="4118" name="Straight Connector 4117">
            <a:extLst>
              <a:ext uri="{FF2B5EF4-FFF2-40B4-BE49-F238E27FC236}">
                <a16:creationId xmlns:a16="http://schemas.microsoft.com/office/drawing/2014/main" id="{B4E63759-EDF1-A8FF-C5F4-36CB3ED6A147}"/>
              </a:ext>
            </a:extLst>
          </p:cNvPr>
          <p:cNvCxnSpPr>
            <a:cxnSpLocks/>
          </p:cNvCxnSpPr>
          <p:nvPr/>
        </p:nvCxnSpPr>
        <p:spPr>
          <a:xfrm>
            <a:off x="10368998" y="575186"/>
            <a:ext cx="40273" cy="62047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849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8088E-F2DE-BD9B-BC5D-0DC13ED76223}"/>
            </a:ext>
          </a:extLst>
        </p:cNvPr>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74E261C0-F169-A1CD-7D1D-43FFB76D3A46}"/>
              </a:ext>
            </a:extLst>
          </p:cNvPr>
          <p:cNvCxnSpPr>
            <a:cxnSpLocks/>
          </p:cNvCxnSpPr>
          <p:nvPr/>
        </p:nvCxnSpPr>
        <p:spPr>
          <a:xfrm>
            <a:off x="41572" y="3556373"/>
            <a:ext cx="12150428" cy="70112"/>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B2736102-3670-217D-07F3-578353B46915}"/>
              </a:ext>
            </a:extLst>
          </p:cNvPr>
          <p:cNvCxnSpPr>
            <a:cxnSpLocks/>
          </p:cNvCxnSpPr>
          <p:nvPr/>
        </p:nvCxnSpPr>
        <p:spPr>
          <a:xfrm flipH="1">
            <a:off x="4033505" y="588203"/>
            <a:ext cx="34440" cy="62697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188DF32-D6C7-A2E6-50C9-B1ABE81C5C4E}"/>
              </a:ext>
            </a:extLst>
          </p:cNvPr>
          <p:cNvCxnSpPr>
            <a:cxnSpLocks/>
          </p:cNvCxnSpPr>
          <p:nvPr/>
        </p:nvCxnSpPr>
        <p:spPr>
          <a:xfrm flipH="1">
            <a:off x="6161162" y="588203"/>
            <a:ext cx="12374" cy="29440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F2598D1-743F-1383-F390-78FE56315C6B}"/>
              </a:ext>
            </a:extLst>
          </p:cNvPr>
          <p:cNvCxnSpPr>
            <a:cxnSpLocks/>
          </p:cNvCxnSpPr>
          <p:nvPr/>
        </p:nvCxnSpPr>
        <p:spPr>
          <a:xfrm>
            <a:off x="8336375" y="588203"/>
            <a:ext cx="0" cy="29180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CC9B175-4F7F-10C9-0354-FE1444B59D04}"/>
              </a:ext>
            </a:extLst>
          </p:cNvPr>
          <p:cNvCxnSpPr>
            <a:cxnSpLocks/>
          </p:cNvCxnSpPr>
          <p:nvPr/>
        </p:nvCxnSpPr>
        <p:spPr>
          <a:xfrm>
            <a:off x="2013583" y="588203"/>
            <a:ext cx="0" cy="62346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D01AB67-A894-CA34-ADD8-636D32BD5BE6}"/>
              </a:ext>
            </a:extLst>
          </p:cNvPr>
          <p:cNvCxnSpPr>
            <a:cxnSpLocks/>
          </p:cNvCxnSpPr>
          <p:nvPr/>
        </p:nvCxnSpPr>
        <p:spPr>
          <a:xfrm>
            <a:off x="6028918" y="3597255"/>
            <a:ext cx="0" cy="3225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2B1E5A9-BA45-983F-20BE-ADB7CE956BB7}"/>
              </a:ext>
            </a:extLst>
          </p:cNvPr>
          <p:cNvCxnSpPr>
            <a:cxnSpLocks/>
          </p:cNvCxnSpPr>
          <p:nvPr/>
        </p:nvCxnSpPr>
        <p:spPr>
          <a:xfrm>
            <a:off x="8048839" y="3624397"/>
            <a:ext cx="0" cy="32336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22527F0-0C2F-37FA-0B3D-A84CE116A48F}"/>
              </a:ext>
            </a:extLst>
          </p:cNvPr>
          <p:cNvCxnSpPr>
            <a:cxnSpLocks/>
          </p:cNvCxnSpPr>
          <p:nvPr/>
        </p:nvCxnSpPr>
        <p:spPr>
          <a:xfrm>
            <a:off x="10222783" y="552686"/>
            <a:ext cx="0" cy="63053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C43276D-764A-1538-C1AF-0816349C7FD2}"/>
              </a:ext>
            </a:extLst>
          </p:cNvPr>
          <p:cNvSpPr/>
          <p:nvPr/>
        </p:nvSpPr>
        <p:spPr>
          <a:xfrm>
            <a:off x="-373123" y="78105"/>
            <a:ext cx="12886007" cy="338554"/>
          </a:xfrm>
          <a:prstGeom prst="rect">
            <a:avLst/>
          </a:prstGeom>
          <a:noFill/>
        </p:spPr>
        <p:txBody>
          <a:bodyPr wrap="square" lIns="91440" tIns="45720" rIns="91440" bIns="45720">
            <a:spAutoFit/>
          </a:bodyPr>
          <a:lstStyle/>
          <a:p>
            <a:pPr algn="ctr"/>
            <a:r>
              <a:rPr lang="en-US" sz="1600" dirty="0">
                <a:highlight>
                  <a:srgbClr val="000000"/>
                </a:highlight>
                <a:latin typeface="Aptos" panose="020B0004020202020204" pitchFamily="34" charset="0"/>
              </a:rPr>
              <a:t>Natchitoches City Police (318)352-8101 NPSO Criminal Investigations Division (318)357-7830 Natchitoches Crime Stoppers (318)238-2388</a:t>
            </a:r>
            <a:endParaRPr lang="en-US"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highlight>
                <a:srgbClr val="000000"/>
              </a:highlight>
              <a:latin typeface="Aptos" panose="020B0004020202020204" pitchFamily="34" charset="0"/>
            </a:endParaRPr>
          </a:p>
        </p:txBody>
      </p:sp>
      <p:cxnSp>
        <p:nvCxnSpPr>
          <p:cNvPr id="11" name="Straight Connector 10">
            <a:extLst>
              <a:ext uri="{FF2B5EF4-FFF2-40B4-BE49-F238E27FC236}">
                <a16:creationId xmlns:a16="http://schemas.microsoft.com/office/drawing/2014/main" id="{304E4121-6E5D-0E98-124E-F2937B915CC3}"/>
              </a:ext>
            </a:extLst>
          </p:cNvPr>
          <p:cNvCxnSpPr>
            <a:cxnSpLocks/>
          </p:cNvCxnSpPr>
          <p:nvPr/>
        </p:nvCxnSpPr>
        <p:spPr>
          <a:xfrm>
            <a:off x="-4794" y="539256"/>
            <a:ext cx="10334538" cy="268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FD2FDE1-2CE8-0000-C28E-B2F6B288D720}"/>
              </a:ext>
            </a:extLst>
          </p:cNvPr>
          <p:cNvPicPr>
            <a:picLocks noChangeAspect="1"/>
          </p:cNvPicPr>
          <p:nvPr/>
        </p:nvPicPr>
        <p:blipFill>
          <a:blip r:embed="rId3"/>
          <a:stretch>
            <a:fillRect/>
          </a:stretch>
        </p:blipFill>
        <p:spPr>
          <a:xfrm>
            <a:off x="213022" y="1643072"/>
            <a:ext cx="1605467" cy="1819347"/>
          </a:xfrm>
          <a:prstGeom prst="rect">
            <a:avLst/>
          </a:prstGeom>
        </p:spPr>
      </p:pic>
      <p:pic>
        <p:nvPicPr>
          <p:cNvPr id="4" name="Picture 3">
            <a:extLst>
              <a:ext uri="{FF2B5EF4-FFF2-40B4-BE49-F238E27FC236}">
                <a16:creationId xmlns:a16="http://schemas.microsoft.com/office/drawing/2014/main" id="{1A3C7885-C73A-B2C5-34C1-D6620A1352D9}"/>
              </a:ext>
            </a:extLst>
          </p:cNvPr>
          <p:cNvPicPr>
            <a:picLocks noChangeAspect="1"/>
          </p:cNvPicPr>
          <p:nvPr/>
        </p:nvPicPr>
        <p:blipFill>
          <a:blip r:embed="rId4"/>
          <a:stretch>
            <a:fillRect/>
          </a:stretch>
        </p:blipFill>
        <p:spPr>
          <a:xfrm>
            <a:off x="2230878" y="1642943"/>
            <a:ext cx="1659201" cy="1834953"/>
          </a:xfrm>
          <a:prstGeom prst="rect">
            <a:avLst/>
          </a:prstGeom>
        </p:spPr>
      </p:pic>
      <p:pic>
        <p:nvPicPr>
          <p:cNvPr id="5" name="Picture 4">
            <a:extLst>
              <a:ext uri="{FF2B5EF4-FFF2-40B4-BE49-F238E27FC236}">
                <a16:creationId xmlns:a16="http://schemas.microsoft.com/office/drawing/2014/main" id="{C6BF769C-3298-E0FC-70F8-F9EF7AD40756}"/>
              </a:ext>
            </a:extLst>
          </p:cNvPr>
          <p:cNvPicPr>
            <a:picLocks noChangeAspect="1"/>
          </p:cNvPicPr>
          <p:nvPr/>
        </p:nvPicPr>
        <p:blipFill>
          <a:blip r:embed="rId5"/>
          <a:stretch>
            <a:fillRect/>
          </a:stretch>
        </p:blipFill>
        <p:spPr>
          <a:xfrm>
            <a:off x="4186167" y="1408754"/>
            <a:ext cx="1849742" cy="2097517"/>
          </a:xfrm>
          <a:prstGeom prst="rect">
            <a:avLst/>
          </a:prstGeom>
        </p:spPr>
      </p:pic>
      <p:pic>
        <p:nvPicPr>
          <p:cNvPr id="6" name="Picture 5" descr="No description available.">
            <a:extLst>
              <a:ext uri="{FF2B5EF4-FFF2-40B4-BE49-F238E27FC236}">
                <a16:creationId xmlns:a16="http://schemas.microsoft.com/office/drawing/2014/main" id="{5885EF52-C67A-1C76-0F7B-A3098D1E839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44992" y="1594794"/>
            <a:ext cx="1831009" cy="1841651"/>
          </a:xfrm>
          <a:prstGeom prst="rect">
            <a:avLst/>
          </a:prstGeom>
          <a:noFill/>
          <a:ln>
            <a:noFill/>
          </a:ln>
        </p:spPr>
      </p:pic>
      <p:pic>
        <p:nvPicPr>
          <p:cNvPr id="7" name="Picture 6">
            <a:extLst>
              <a:ext uri="{FF2B5EF4-FFF2-40B4-BE49-F238E27FC236}">
                <a16:creationId xmlns:a16="http://schemas.microsoft.com/office/drawing/2014/main" id="{011AE72B-2159-795E-3CE9-EBBEF205FE9B}"/>
              </a:ext>
            </a:extLst>
          </p:cNvPr>
          <p:cNvPicPr>
            <a:picLocks noChangeAspect="1"/>
          </p:cNvPicPr>
          <p:nvPr/>
        </p:nvPicPr>
        <p:blipFill>
          <a:blip r:embed="rId7"/>
          <a:stretch>
            <a:fillRect/>
          </a:stretch>
        </p:blipFill>
        <p:spPr>
          <a:xfrm>
            <a:off x="8485084" y="1517704"/>
            <a:ext cx="1627811" cy="1999173"/>
          </a:xfrm>
          <a:prstGeom prst="rect">
            <a:avLst/>
          </a:prstGeom>
        </p:spPr>
      </p:pic>
      <p:pic>
        <p:nvPicPr>
          <p:cNvPr id="8" name="Picture 7">
            <a:extLst>
              <a:ext uri="{FF2B5EF4-FFF2-40B4-BE49-F238E27FC236}">
                <a16:creationId xmlns:a16="http://schemas.microsoft.com/office/drawing/2014/main" id="{C49BAD23-D6F8-8549-2DEE-F0F705BCE013}"/>
              </a:ext>
            </a:extLst>
          </p:cNvPr>
          <p:cNvPicPr>
            <a:picLocks noChangeAspect="1"/>
          </p:cNvPicPr>
          <p:nvPr/>
        </p:nvPicPr>
        <p:blipFill>
          <a:blip r:embed="rId8"/>
          <a:stretch>
            <a:fillRect/>
          </a:stretch>
        </p:blipFill>
        <p:spPr>
          <a:xfrm>
            <a:off x="10331366" y="1606683"/>
            <a:ext cx="1686318" cy="1899588"/>
          </a:xfrm>
          <a:prstGeom prst="rect">
            <a:avLst/>
          </a:prstGeom>
        </p:spPr>
      </p:pic>
      <p:pic>
        <p:nvPicPr>
          <p:cNvPr id="9" name="Picture 8">
            <a:extLst>
              <a:ext uri="{FF2B5EF4-FFF2-40B4-BE49-F238E27FC236}">
                <a16:creationId xmlns:a16="http://schemas.microsoft.com/office/drawing/2014/main" id="{4618D045-EF2D-1F82-A312-AA403B0058BD}"/>
              </a:ext>
            </a:extLst>
          </p:cNvPr>
          <p:cNvPicPr>
            <a:picLocks noChangeAspect="1"/>
          </p:cNvPicPr>
          <p:nvPr/>
        </p:nvPicPr>
        <p:blipFill>
          <a:blip r:embed="rId9"/>
          <a:stretch>
            <a:fillRect/>
          </a:stretch>
        </p:blipFill>
        <p:spPr>
          <a:xfrm>
            <a:off x="197323" y="4534441"/>
            <a:ext cx="1728846" cy="2231949"/>
          </a:xfrm>
          <a:prstGeom prst="rect">
            <a:avLst/>
          </a:prstGeom>
        </p:spPr>
      </p:pic>
      <p:pic>
        <p:nvPicPr>
          <p:cNvPr id="10" name="Picture 9">
            <a:extLst>
              <a:ext uri="{FF2B5EF4-FFF2-40B4-BE49-F238E27FC236}">
                <a16:creationId xmlns:a16="http://schemas.microsoft.com/office/drawing/2014/main" id="{B5BAF010-72DD-12E6-60FE-791EE8ABCC61}"/>
              </a:ext>
            </a:extLst>
          </p:cNvPr>
          <p:cNvPicPr>
            <a:picLocks noChangeAspect="1"/>
          </p:cNvPicPr>
          <p:nvPr/>
        </p:nvPicPr>
        <p:blipFill>
          <a:blip r:embed="rId10"/>
          <a:stretch>
            <a:fillRect/>
          </a:stretch>
        </p:blipFill>
        <p:spPr>
          <a:xfrm>
            <a:off x="2162319" y="4740823"/>
            <a:ext cx="1682531" cy="2059609"/>
          </a:xfrm>
          <a:prstGeom prst="rect">
            <a:avLst/>
          </a:prstGeom>
        </p:spPr>
      </p:pic>
      <p:pic>
        <p:nvPicPr>
          <p:cNvPr id="12" name="Picture 11">
            <a:extLst>
              <a:ext uri="{FF2B5EF4-FFF2-40B4-BE49-F238E27FC236}">
                <a16:creationId xmlns:a16="http://schemas.microsoft.com/office/drawing/2014/main" id="{28D77EE8-7817-0814-1C99-E8205788F888}"/>
              </a:ext>
            </a:extLst>
          </p:cNvPr>
          <p:cNvPicPr>
            <a:picLocks noChangeAspect="1"/>
          </p:cNvPicPr>
          <p:nvPr/>
        </p:nvPicPr>
        <p:blipFill>
          <a:blip r:embed="rId11"/>
          <a:stretch>
            <a:fillRect/>
          </a:stretch>
        </p:blipFill>
        <p:spPr>
          <a:xfrm>
            <a:off x="4126354" y="4721445"/>
            <a:ext cx="1849062" cy="2058450"/>
          </a:xfrm>
          <a:prstGeom prst="rect">
            <a:avLst/>
          </a:prstGeom>
        </p:spPr>
      </p:pic>
      <p:pic>
        <p:nvPicPr>
          <p:cNvPr id="13" name="Picture 12">
            <a:extLst>
              <a:ext uri="{FF2B5EF4-FFF2-40B4-BE49-F238E27FC236}">
                <a16:creationId xmlns:a16="http://schemas.microsoft.com/office/drawing/2014/main" id="{09C4BA9E-E917-1AED-0A99-2D637AC25579}"/>
              </a:ext>
            </a:extLst>
          </p:cNvPr>
          <p:cNvPicPr>
            <a:picLocks noChangeAspect="1"/>
          </p:cNvPicPr>
          <p:nvPr/>
        </p:nvPicPr>
        <p:blipFill>
          <a:blip r:embed="rId12"/>
          <a:stretch>
            <a:fillRect/>
          </a:stretch>
        </p:blipFill>
        <p:spPr>
          <a:xfrm>
            <a:off x="6145642" y="4593281"/>
            <a:ext cx="1769684" cy="2125585"/>
          </a:xfrm>
          <a:prstGeom prst="rect">
            <a:avLst/>
          </a:prstGeom>
        </p:spPr>
      </p:pic>
      <p:pic>
        <p:nvPicPr>
          <p:cNvPr id="14" name="Picture 13">
            <a:extLst>
              <a:ext uri="{FF2B5EF4-FFF2-40B4-BE49-F238E27FC236}">
                <a16:creationId xmlns:a16="http://schemas.microsoft.com/office/drawing/2014/main" id="{6948ECE4-A5BE-1264-D8E1-203478BE1FAF}"/>
              </a:ext>
            </a:extLst>
          </p:cNvPr>
          <p:cNvPicPr>
            <a:picLocks noChangeAspect="1"/>
          </p:cNvPicPr>
          <p:nvPr/>
        </p:nvPicPr>
        <p:blipFill>
          <a:blip r:embed="rId13"/>
          <a:stretch>
            <a:fillRect/>
          </a:stretch>
        </p:blipFill>
        <p:spPr>
          <a:xfrm>
            <a:off x="8261367" y="4496796"/>
            <a:ext cx="1827899" cy="2235654"/>
          </a:xfrm>
          <a:prstGeom prst="rect">
            <a:avLst/>
          </a:prstGeom>
        </p:spPr>
      </p:pic>
      <p:pic>
        <p:nvPicPr>
          <p:cNvPr id="16" name="Picture 15">
            <a:extLst>
              <a:ext uri="{FF2B5EF4-FFF2-40B4-BE49-F238E27FC236}">
                <a16:creationId xmlns:a16="http://schemas.microsoft.com/office/drawing/2014/main" id="{7D2F0890-FAB5-D596-7961-B2D22A2A49BA}"/>
              </a:ext>
            </a:extLst>
          </p:cNvPr>
          <p:cNvPicPr>
            <a:picLocks noChangeAspect="1"/>
          </p:cNvPicPr>
          <p:nvPr/>
        </p:nvPicPr>
        <p:blipFill>
          <a:blip r:embed="rId14"/>
          <a:stretch>
            <a:fillRect/>
          </a:stretch>
        </p:blipFill>
        <p:spPr>
          <a:xfrm>
            <a:off x="10341005" y="4598587"/>
            <a:ext cx="1667041" cy="2120279"/>
          </a:xfrm>
          <a:prstGeom prst="rect">
            <a:avLst/>
          </a:prstGeom>
        </p:spPr>
      </p:pic>
      <p:sp>
        <p:nvSpPr>
          <p:cNvPr id="18" name="TextBox 17">
            <a:extLst>
              <a:ext uri="{FF2B5EF4-FFF2-40B4-BE49-F238E27FC236}">
                <a16:creationId xmlns:a16="http://schemas.microsoft.com/office/drawing/2014/main" id="{E56F6D43-3EC6-B5E5-C3E7-46F64C21ECCE}"/>
              </a:ext>
            </a:extLst>
          </p:cNvPr>
          <p:cNvSpPr txBox="1"/>
          <p:nvPr/>
        </p:nvSpPr>
        <p:spPr>
          <a:xfrm>
            <a:off x="4050957" y="3573147"/>
            <a:ext cx="2122579" cy="1137234"/>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Kenneth “Dogg” Bayonne, Age 32, Murdered August 18, 2011</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41C38383-9799-DFE2-00FA-8C896C975E19}"/>
              </a:ext>
            </a:extLst>
          </p:cNvPr>
          <p:cNvSpPr txBox="1"/>
          <p:nvPr/>
        </p:nvSpPr>
        <p:spPr>
          <a:xfrm>
            <a:off x="6047318" y="3621989"/>
            <a:ext cx="2100429"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Lee Otis Payne Jr., age 26, Murdered January 17, 2010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BF4A4CDB-1AFC-BB40-FFF6-C0D5E087052D}"/>
              </a:ext>
            </a:extLst>
          </p:cNvPr>
          <p:cNvSpPr txBox="1"/>
          <p:nvPr/>
        </p:nvSpPr>
        <p:spPr>
          <a:xfrm>
            <a:off x="8150477" y="3611086"/>
            <a:ext cx="2150561" cy="830997"/>
          </a:xfrm>
          <a:prstGeom prst="rect">
            <a:avLst/>
          </a:prstGeom>
          <a:noFill/>
        </p:spPr>
        <p:txBody>
          <a:bodyPr wrap="square" rtlCol="0">
            <a:spAutoFit/>
          </a:bodyPr>
          <a:lstStyle/>
          <a:p>
            <a:r>
              <a:rPr lang="en-US" sz="1600" b="1" dirty="0">
                <a:latin typeface="Aptos" panose="020B0004020202020204" pitchFamily="34" charset="0"/>
              </a:rPr>
              <a:t>Tyrone Turner, age 24, Murdered May 20, 1994</a:t>
            </a:r>
          </a:p>
        </p:txBody>
      </p:sp>
      <p:sp>
        <p:nvSpPr>
          <p:cNvPr id="24" name="TextBox 23">
            <a:extLst>
              <a:ext uri="{FF2B5EF4-FFF2-40B4-BE49-F238E27FC236}">
                <a16:creationId xmlns:a16="http://schemas.microsoft.com/office/drawing/2014/main" id="{E2241076-8A33-9C58-BBE8-5B74117793CF}"/>
              </a:ext>
            </a:extLst>
          </p:cNvPr>
          <p:cNvSpPr txBox="1"/>
          <p:nvPr/>
        </p:nvSpPr>
        <p:spPr>
          <a:xfrm>
            <a:off x="10215392" y="3638138"/>
            <a:ext cx="2116110"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Rosalind Meziere, age 26, Body found September 15,1988</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E36F8B06-1493-7237-1957-4D13C864C2A6}"/>
              </a:ext>
            </a:extLst>
          </p:cNvPr>
          <p:cNvSpPr txBox="1"/>
          <p:nvPr/>
        </p:nvSpPr>
        <p:spPr>
          <a:xfrm>
            <a:off x="2089325" y="3706773"/>
            <a:ext cx="1861467"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Trevor Bush, age 25, Murdered December 7, 2015</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5464C274-69BB-AA72-18DD-2E6C17241A94}"/>
              </a:ext>
            </a:extLst>
          </p:cNvPr>
          <p:cNvSpPr txBox="1"/>
          <p:nvPr/>
        </p:nvSpPr>
        <p:spPr>
          <a:xfrm>
            <a:off x="-50028" y="3624297"/>
            <a:ext cx="2189287" cy="873765"/>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Frederick Sowell, age 35, Murdered November 21, 2015</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A5652405-2ABD-F3BC-5B41-482F2F0C69C1}"/>
              </a:ext>
            </a:extLst>
          </p:cNvPr>
          <p:cNvSpPr txBox="1"/>
          <p:nvPr/>
        </p:nvSpPr>
        <p:spPr>
          <a:xfrm>
            <a:off x="10341006" y="565725"/>
            <a:ext cx="1985761" cy="1077218"/>
          </a:xfrm>
          <a:prstGeom prst="rect">
            <a:avLst/>
          </a:prstGeom>
          <a:noFill/>
        </p:spPr>
        <p:txBody>
          <a:bodyPr wrap="square" rtlCol="0">
            <a:spAutoFit/>
          </a:bodyPr>
          <a:lstStyle/>
          <a:p>
            <a:r>
              <a:rPr lang="en-US" sz="1600" b="1" dirty="0">
                <a:latin typeface="Aptos" panose="020B0004020202020204" pitchFamily="34" charset="0"/>
              </a:rPr>
              <a:t>Stafford Jefferson, age 52. Murdered September 22, 2017</a:t>
            </a:r>
          </a:p>
        </p:txBody>
      </p:sp>
      <p:sp>
        <p:nvSpPr>
          <p:cNvPr id="34" name="TextBox 33">
            <a:extLst>
              <a:ext uri="{FF2B5EF4-FFF2-40B4-BE49-F238E27FC236}">
                <a16:creationId xmlns:a16="http://schemas.microsoft.com/office/drawing/2014/main" id="{246E6D38-8668-A2FB-4577-52B74F35B787}"/>
              </a:ext>
            </a:extLst>
          </p:cNvPr>
          <p:cNvSpPr txBox="1"/>
          <p:nvPr/>
        </p:nvSpPr>
        <p:spPr>
          <a:xfrm>
            <a:off x="8336375" y="600023"/>
            <a:ext cx="2010933" cy="830997"/>
          </a:xfrm>
          <a:prstGeom prst="rect">
            <a:avLst/>
          </a:prstGeom>
          <a:noFill/>
        </p:spPr>
        <p:txBody>
          <a:bodyPr wrap="square" rtlCol="0">
            <a:spAutoFit/>
          </a:bodyPr>
          <a:lstStyle/>
          <a:p>
            <a:r>
              <a:rPr lang="en-US" sz="1600" b="1" dirty="0">
                <a:latin typeface="Aptos" panose="020B0004020202020204" pitchFamily="34" charset="0"/>
              </a:rPr>
              <a:t>Prysock Freeman, age 48 Murdered  July 23, 2017</a:t>
            </a:r>
          </a:p>
        </p:txBody>
      </p:sp>
      <p:sp>
        <p:nvSpPr>
          <p:cNvPr id="36" name="TextBox 35">
            <a:extLst>
              <a:ext uri="{FF2B5EF4-FFF2-40B4-BE49-F238E27FC236}">
                <a16:creationId xmlns:a16="http://schemas.microsoft.com/office/drawing/2014/main" id="{79C7173D-5416-2D5D-AEBB-9749E18186BB}"/>
              </a:ext>
            </a:extLst>
          </p:cNvPr>
          <p:cNvSpPr txBox="1"/>
          <p:nvPr/>
        </p:nvSpPr>
        <p:spPr>
          <a:xfrm>
            <a:off x="6191492" y="635578"/>
            <a:ext cx="2359403" cy="971292"/>
          </a:xfrm>
          <a:prstGeom prst="rect">
            <a:avLst/>
          </a:prstGeom>
          <a:noFill/>
        </p:spPr>
        <p:txBody>
          <a:bodyPr wrap="square">
            <a:spAutoFit/>
          </a:bodyPr>
          <a:lstStyle/>
          <a:p>
            <a:pPr marL="0" marR="0">
              <a:lnSpc>
                <a:spcPct val="107000"/>
              </a:lnSpc>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La’Terrian Mitchell, age 27, Murdered December 17, 2019</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E249BCFC-D1B1-9B82-D2EF-01965CD6521B}"/>
              </a:ext>
            </a:extLst>
          </p:cNvPr>
          <p:cNvSpPr txBox="1"/>
          <p:nvPr/>
        </p:nvSpPr>
        <p:spPr>
          <a:xfrm>
            <a:off x="4107844" y="605055"/>
            <a:ext cx="2105591" cy="830997"/>
          </a:xfrm>
          <a:prstGeom prst="rect">
            <a:avLst/>
          </a:prstGeom>
          <a:noFill/>
        </p:spPr>
        <p:txBody>
          <a:bodyPr wrap="square" rtlCol="0">
            <a:spAutoFit/>
          </a:bodyPr>
          <a:lstStyle/>
          <a:p>
            <a:r>
              <a:rPr lang="en-US" sz="1600" b="1" dirty="0">
                <a:latin typeface="Aptos" panose="020B0004020202020204" pitchFamily="34" charset="0"/>
              </a:rPr>
              <a:t>Ronald Gary Green, 57 Murdered on December 11, 2018</a:t>
            </a:r>
            <a:endParaRPr lang="en-US" sz="1600" dirty="0">
              <a:latin typeface="Aptos" panose="020B0004020202020204" pitchFamily="34" charset="0"/>
            </a:endParaRPr>
          </a:p>
        </p:txBody>
      </p:sp>
      <p:sp>
        <p:nvSpPr>
          <p:cNvPr id="40" name="TextBox 39">
            <a:extLst>
              <a:ext uri="{FF2B5EF4-FFF2-40B4-BE49-F238E27FC236}">
                <a16:creationId xmlns:a16="http://schemas.microsoft.com/office/drawing/2014/main" id="{BDF56979-B5D2-9F0D-7A77-E5FD4FF80B59}"/>
              </a:ext>
            </a:extLst>
          </p:cNvPr>
          <p:cNvSpPr txBox="1"/>
          <p:nvPr/>
        </p:nvSpPr>
        <p:spPr>
          <a:xfrm>
            <a:off x="2092264" y="525607"/>
            <a:ext cx="1975681" cy="1137234"/>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Rodney D. Richards, age 24, Murdered August 8, 2018</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4589D714-CE41-1852-ED32-27053DBA9B9F}"/>
              </a:ext>
            </a:extLst>
          </p:cNvPr>
          <p:cNvSpPr txBox="1"/>
          <p:nvPr/>
        </p:nvSpPr>
        <p:spPr>
          <a:xfrm>
            <a:off x="-40934" y="509132"/>
            <a:ext cx="2083157" cy="1137234"/>
          </a:xfrm>
          <a:prstGeom prst="rect">
            <a:avLst/>
          </a:prstGeom>
          <a:noFill/>
        </p:spPr>
        <p:txBody>
          <a:bodyPr wrap="square">
            <a:spAutoFit/>
          </a:bodyPr>
          <a:lstStyle/>
          <a:p>
            <a:pPr marL="0" marR="0">
              <a:lnSpc>
                <a:spcPct val="107000"/>
              </a:lnSpc>
              <a:spcAft>
                <a:spcPts val="800"/>
              </a:spcAft>
            </a:pPr>
            <a:r>
              <a:rPr lang="en-US" sz="1600" b="1" kern="100" dirty="0">
                <a:effectLst/>
                <a:latin typeface="Aptos" panose="020B0004020202020204" pitchFamily="34" charset="0"/>
                <a:ea typeface="Aptos" panose="020B0004020202020204" pitchFamily="34" charset="0"/>
                <a:cs typeface="Times New Roman" panose="02020603050405020304" pitchFamily="18" charset="0"/>
              </a:rPr>
              <a:t>Cordarious Cortez Smith, Age 24, Murdered August 8, 2018</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49797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a:extLst>
            <a:ext uri="{FF2B5EF4-FFF2-40B4-BE49-F238E27FC236}">
              <a16:creationId xmlns:a16="http://schemas.microsoft.com/office/drawing/2014/main" id="{434A9415-CD32-35F4-0D8B-91BD2B778A3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0746BA-FE6D-DA05-F164-0E81D0F93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AutoShape 2" descr="Visually searched image">
            <a:extLst>
              <a:ext uri="{FF2B5EF4-FFF2-40B4-BE49-F238E27FC236}">
                <a16:creationId xmlns:a16="http://schemas.microsoft.com/office/drawing/2014/main" id="{C31CF1C1-8189-C9DC-C30C-A393A78148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a:extLst>
              <a:ext uri="{FF2B5EF4-FFF2-40B4-BE49-F238E27FC236}">
                <a16:creationId xmlns:a16="http://schemas.microsoft.com/office/drawing/2014/main" id="{4DA03275-E11E-19A6-E858-8AD70D89FB4E}"/>
              </a:ext>
            </a:extLst>
          </p:cNvPr>
          <p:cNvSpPr txBox="1"/>
          <p:nvPr/>
        </p:nvSpPr>
        <p:spPr>
          <a:xfrm>
            <a:off x="196959" y="188893"/>
            <a:ext cx="10899325" cy="954107"/>
          </a:xfrm>
          <a:prstGeom prst="rect">
            <a:avLst/>
          </a:prstGeom>
          <a:noFill/>
        </p:spPr>
        <p:txBody>
          <a:bodyPr wrap="square" rtlCol="0">
            <a:spAutoFit/>
          </a:bodyPr>
          <a:lstStyle/>
          <a:p>
            <a:r>
              <a:rPr lang="en-US" sz="2800" dirty="0">
                <a:highlight>
                  <a:srgbClr val="000000"/>
                </a:highlight>
              </a:rPr>
              <a:t>UNSOLVED CASES IN NATCHITOCHES</a:t>
            </a:r>
          </a:p>
          <a:p>
            <a:endParaRPr lang="en-US" sz="2800" dirty="0"/>
          </a:p>
        </p:txBody>
      </p:sp>
      <p:pic>
        <p:nvPicPr>
          <p:cNvPr id="3" name="Picture 2" descr="A red circle with white text and a fleur de lis&#10;&#10;AI-generated content may be incorrect.">
            <a:extLst>
              <a:ext uri="{FF2B5EF4-FFF2-40B4-BE49-F238E27FC236}">
                <a16:creationId xmlns:a16="http://schemas.microsoft.com/office/drawing/2014/main" id="{8D1CC6D8-4BB8-3BDD-C40C-5A668A588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6284" y="-142700"/>
            <a:ext cx="1298007" cy="1428400"/>
          </a:xfrm>
          <a:prstGeom prst="rect">
            <a:avLst/>
          </a:prstGeom>
        </p:spPr>
      </p:pic>
      <p:sp>
        <p:nvSpPr>
          <p:cNvPr id="7" name="TextBox 6">
            <a:extLst>
              <a:ext uri="{FF2B5EF4-FFF2-40B4-BE49-F238E27FC236}">
                <a16:creationId xmlns:a16="http://schemas.microsoft.com/office/drawing/2014/main" id="{57D4BE5F-661A-9C13-FB8B-A13803ED31ED}"/>
              </a:ext>
            </a:extLst>
          </p:cNvPr>
          <p:cNvSpPr txBox="1"/>
          <p:nvPr/>
        </p:nvSpPr>
        <p:spPr>
          <a:xfrm>
            <a:off x="270577" y="903744"/>
            <a:ext cx="10351134" cy="2677656"/>
          </a:xfrm>
          <a:prstGeom prst="rect">
            <a:avLst/>
          </a:prstGeom>
          <a:noFill/>
        </p:spPr>
        <p:txBody>
          <a:bodyPr wrap="square">
            <a:spAutoFit/>
          </a:bodyPr>
          <a:lstStyle/>
          <a:p>
            <a:r>
              <a:rPr lang="en-US" sz="2400" dirty="0">
                <a:latin typeface="Inter"/>
              </a:rPr>
              <a:t>If you have any information, please do not hesitate to contact the Natchitoches City Police at (318)352-8101, the NPSO Criminal Investigations Division at (318)357-7830, or Natchitoches Crime Stoppers at (318)238-2388. </a:t>
            </a:r>
          </a:p>
          <a:p>
            <a:r>
              <a:rPr lang="en-US" sz="2400" dirty="0">
                <a:latin typeface="Inter"/>
              </a:rPr>
              <a:t>You can also visit their website at </a:t>
            </a:r>
            <a:r>
              <a:rPr lang="en-US" sz="2400" dirty="0">
                <a:latin typeface="Inter"/>
                <a:hlinkClick r:id="rId4">
                  <a:extLst>
                    <a:ext uri="{A12FA001-AC4F-418D-AE19-62706E023703}">
                      <ahyp:hlinkClr xmlns:ahyp="http://schemas.microsoft.com/office/drawing/2018/hyperlinkcolor" val="tx"/>
                    </a:ext>
                  </a:extLst>
                </a:hlinkClick>
              </a:rPr>
              <a:t>https://natchitochescrimestoppers.com/</a:t>
            </a:r>
            <a:r>
              <a:rPr lang="en-US" sz="2400" dirty="0">
                <a:latin typeface="Inter"/>
              </a:rPr>
              <a:t>.</a:t>
            </a:r>
          </a:p>
          <a:p>
            <a:endParaRPr lang="en-US" sz="2400" dirty="0">
              <a:latin typeface="Inter"/>
            </a:endParaRPr>
          </a:p>
          <a:p>
            <a:r>
              <a:rPr lang="en-US" sz="2400" dirty="0"/>
              <a:t>You could be eligible to receive a cash reward ranging from $250 to $2,000.</a:t>
            </a:r>
          </a:p>
        </p:txBody>
      </p:sp>
      <p:pic>
        <p:nvPicPr>
          <p:cNvPr id="9" name="Picture 6">
            <a:extLst>
              <a:ext uri="{FF2B5EF4-FFF2-40B4-BE49-F238E27FC236}">
                <a16:creationId xmlns:a16="http://schemas.microsoft.com/office/drawing/2014/main" id="{C4ED4A89-61E9-A158-C960-DAA88505C7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5857" y="3569686"/>
            <a:ext cx="5446143" cy="3278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030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7896</TotalTime>
  <Words>706</Words>
  <Application>Microsoft Office PowerPoint</Application>
  <PresentationFormat>Widescreen</PresentationFormat>
  <Paragraphs>59</Paragraphs>
  <Slides>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Century Gothic</vt:lpstr>
      <vt:lpstr>Inter</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Latorria Freeman</dc:creator>
  <cp:lastModifiedBy>Latorria Freeman</cp:lastModifiedBy>
  <cp:revision>1</cp:revision>
  <dcterms:created xsi:type="dcterms:W3CDTF">2025-05-15T21:52:21Z</dcterms:created>
  <dcterms:modified xsi:type="dcterms:W3CDTF">2025-05-21T23:00:56Z</dcterms:modified>
</cp:coreProperties>
</file>